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64" r:id="rId4"/>
    <p:sldId id="259" r:id="rId5"/>
    <p:sldId id="260" r:id="rId6"/>
    <p:sldId id="261" r:id="rId7"/>
    <p:sldId id="263" r:id="rId8"/>
    <p:sldId id="262" r:id="rId9"/>
    <p:sldId id="265" r:id="rId10"/>
    <p:sldId id="266" r:id="rId11"/>
    <p:sldId id="267" r:id="rId12"/>
    <p:sldId id="270" r:id="rId13"/>
    <p:sldId id="272" r:id="rId14"/>
    <p:sldId id="274" r:id="rId15"/>
    <p:sldId id="275" r:id="rId16"/>
    <p:sldId id="273" r:id="rId17"/>
    <p:sldId id="276" r:id="rId18"/>
    <p:sldId id="277" r:id="rId19"/>
    <p:sldId id="281" r:id="rId20"/>
    <p:sldId id="278" r:id="rId21"/>
    <p:sldId id="279" r:id="rId22"/>
    <p:sldId id="282" r:id="rId23"/>
    <p:sldId id="280" r:id="rId24"/>
    <p:sldId id="283" r:id="rId25"/>
    <p:sldId id="284"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131705-0946-441F-ADC1-6B13038BE65A}" v="25" dt="2018-11-29T17:33:56.8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4660"/>
  </p:normalViewPr>
  <p:slideViewPr>
    <p:cSldViewPr snapToGrid="0">
      <p:cViewPr varScale="1">
        <p:scale>
          <a:sx n="71" d="100"/>
          <a:sy n="71" d="100"/>
        </p:scale>
        <p:origin x="66"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vish Tyagi" userId="766750b9bafe2c4d" providerId="Windows Live" clId="Web-{03131705-0946-441F-ADC1-6B13038BE65A}"/>
    <pc:docChg chg="addSld delSld modSld sldOrd">
      <pc:chgData name="Kavish Tyagi" userId="766750b9bafe2c4d" providerId="Windows Live" clId="Web-{03131705-0946-441F-ADC1-6B13038BE65A}" dt="2018-11-29T17:46:56.597" v="2424" actId="20577"/>
      <pc:docMkLst>
        <pc:docMk/>
      </pc:docMkLst>
      <pc:sldChg chg="modSp">
        <pc:chgData name="Kavish Tyagi" userId="766750b9bafe2c4d" providerId="Windows Live" clId="Web-{03131705-0946-441F-ADC1-6B13038BE65A}" dt="2018-11-29T17:46:56.597" v="2424" actId="20577"/>
        <pc:sldMkLst>
          <pc:docMk/>
          <pc:sldMk cId="1823541577" sldId="256"/>
        </pc:sldMkLst>
        <pc:spChg chg="mod">
          <ac:chgData name="Kavish Tyagi" userId="766750b9bafe2c4d" providerId="Windows Live" clId="Web-{03131705-0946-441F-ADC1-6B13038BE65A}" dt="2018-11-29T17:46:56.597" v="2424" actId="20577"/>
          <ac:spMkLst>
            <pc:docMk/>
            <pc:sldMk cId="1823541577" sldId="256"/>
            <ac:spMk id="2" creationId="{00000000-0000-0000-0000-000000000000}"/>
          </ac:spMkLst>
        </pc:spChg>
        <pc:spChg chg="mod">
          <ac:chgData name="Kavish Tyagi" userId="766750b9bafe2c4d" providerId="Windows Live" clId="Web-{03131705-0946-441F-ADC1-6B13038BE65A}" dt="2018-11-29T17:46:52.612" v="2422" actId="20577"/>
          <ac:spMkLst>
            <pc:docMk/>
            <pc:sldMk cId="1823541577" sldId="256"/>
            <ac:spMk id="3" creationId="{00000000-0000-0000-0000-000000000000}"/>
          </ac:spMkLst>
        </pc:spChg>
      </pc:sldChg>
      <pc:sldChg chg="addSp delSp modSp new del">
        <pc:chgData name="Kavish Tyagi" userId="766750b9bafe2c4d" providerId="Windows Live" clId="Web-{03131705-0946-441F-ADC1-6B13038BE65A}" dt="2018-11-29T13:24:35.928" v="373"/>
        <pc:sldMkLst>
          <pc:docMk/>
          <pc:sldMk cId="2173812617" sldId="257"/>
        </pc:sldMkLst>
        <pc:picChg chg="add del mod">
          <ac:chgData name="Kavish Tyagi" userId="766750b9bafe2c4d" providerId="Windows Live" clId="Web-{03131705-0946-441F-ADC1-6B13038BE65A}" dt="2018-11-29T12:47:44.284" v="181"/>
          <ac:picMkLst>
            <pc:docMk/>
            <pc:sldMk cId="2173812617" sldId="257"/>
            <ac:picMk id="2" creationId="{7D644A1E-B20B-4174-BF0F-4DED742AE020}"/>
          </ac:picMkLst>
        </pc:picChg>
      </pc:sldChg>
      <pc:sldChg chg="modSp new ord">
        <pc:chgData name="Kavish Tyagi" userId="766750b9bafe2c4d" providerId="Windows Live" clId="Web-{03131705-0946-441F-ADC1-6B13038BE65A}" dt="2018-11-29T12:46:24.311" v="165" actId="1076"/>
        <pc:sldMkLst>
          <pc:docMk/>
          <pc:sldMk cId="4046632040" sldId="258"/>
        </pc:sldMkLst>
        <pc:spChg chg="mod">
          <ac:chgData name="Kavish Tyagi" userId="766750b9bafe2c4d" providerId="Windows Live" clId="Web-{03131705-0946-441F-ADC1-6B13038BE65A}" dt="2018-11-29T12:44:58.931" v="45" actId="20577"/>
          <ac:spMkLst>
            <pc:docMk/>
            <pc:sldMk cId="4046632040" sldId="258"/>
            <ac:spMk id="2" creationId="{7318E006-7B6B-434E-98A3-B509B45713D2}"/>
          </ac:spMkLst>
        </pc:spChg>
        <pc:spChg chg="mod">
          <ac:chgData name="Kavish Tyagi" userId="766750b9bafe2c4d" providerId="Windows Live" clId="Web-{03131705-0946-441F-ADC1-6B13038BE65A}" dt="2018-11-29T12:46:24.311" v="165" actId="1076"/>
          <ac:spMkLst>
            <pc:docMk/>
            <pc:sldMk cId="4046632040" sldId="258"/>
            <ac:spMk id="3" creationId="{DA33DF93-65A4-4F8F-8254-41B6F684AFFF}"/>
          </ac:spMkLst>
        </pc:spChg>
      </pc:sldChg>
      <pc:sldChg chg="addSp delSp modSp new mod ord setBg">
        <pc:chgData name="Kavish Tyagi" userId="766750b9bafe2c4d" providerId="Windows Live" clId="Web-{03131705-0946-441F-ADC1-6B13038BE65A}" dt="2018-11-29T13:42:26.530" v="555" actId="20577"/>
        <pc:sldMkLst>
          <pc:docMk/>
          <pc:sldMk cId="727905095" sldId="259"/>
        </pc:sldMkLst>
        <pc:spChg chg="mod">
          <ac:chgData name="Kavish Tyagi" userId="766750b9bafe2c4d" providerId="Windows Live" clId="Web-{03131705-0946-441F-ADC1-6B13038BE65A}" dt="2018-11-29T13:42:26.530" v="555" actId="20577"/>
          <ac:spMkLst>
            <pc:docMk/>
            <pc:sldMk cId="727905095" sldId="259"/>
            <ac:spMk id="2" creationId="{C6BC2B6F-6A25-45D5-8F37-4048F61D271D}"/>
          </ac:spMkLst>
        </pc:spChg>
        <pc:spChg chg="del mod">
          <ac:chgData name="Kavish Tyagi" userId="766750b9bafe2c4d" providerId="Windows Live" clId="Web-{03131705-0946-441F-ADC1-6B13038BE65A}" dt="2018-11-29T12:47:52.722" v="184"/>
          <ac:spMkLst>
            <pc:docMk/>
            <pc:sldMk cId="727905095" sldId="259"/>
            <ac:spMk id="3" creationId="{12971612-FA8A-4894-96B5-0A0286EB40CF}"/>
          </ac:spMkLst>
        </pc:spChg>
        <pc:spChg chg="add del mod">
          <ac:chgData name="Kavish Tyagi" userId="766750b9bafe2c4d" providerId="Windows Live" clId="Web-{03131705-0946-441F-ADC1-6B13038BE65A}" dt="2018-11-29T12:48:43.162" v="192"/>
          <ac:spMkLst>
            <pc:docMk/>
            <pc:sldMk cId="727905095" sldId="259"/>
            <ac:spMk id="8" creationId="{58C9F183-B12A-45F5-B719-6A70048E429F}"/>
          </ac:spMkLst>
        </pc:spChg>
        <pc:spChg chg="add del">
          <ac:chgData name="Kavish Tyagi" userId="766750b9bafe2c4d" providerId="Windows Live" clId="Web-{03131705-0946-441F-ADC1-6B13038BE65A}" dt="2018-11-29T12:48:27.098" v="189"/>
          <ac:spMkLst>
            <pc:docMk/>
            <pc:sldMk cId="727905095" sldId="259"/>
            <ac:spMk id="9" creationId="{6F10D6B7-2D92-493A-9A84-F25BAB4FF256}"/>
          </ac:spMkLst>
        </pc:spChg>
        <pc:spChg chg="add mod">
          <ac:chgData name="Kavish Tyagi" userId="766750b9bafe2c4d" providerId="Windows Live" clId="Web-{03131705-0946-441F-ADC1-6B13038BE65A}" dt="2018-11-29T13:20:33.509" v="371" actId="20577"/>
          <ac:spMkLst>
            <pc:docMk/>
            <pc:sldMk cId="727905095" sldId="259"/>
            <ac:spMk id="10" creationId="{43611990-8792-47C4-BE79-B4422B012AD5}"/>
          </ac:spMkLst>
        </pc:spChg>
        <pc:spChg chg="add">
          <ac:chgData name="Kavish Tyagi" userId="766750b9bafe2c4d" providerId="Windows Live" clId="Web-{03131705-0946-441F-ADC1-6B13038BE65A}" dt="2018-11-29T12:49:10.476" v="194"/>
          <ac:spMkLst>
            <pc:docMk/>
            <pc:sldMk cId="727905095" sldId="259"/>
            <ac:spMk id="20" creationId="{9F33B405-D785-4738-B1C0-6A0AA5E98286}"/>
          </ac:spMkLst>
        </pc:spChg>
        <pc:spChg chg="add del">
          <ac:chgData name="Kavish Tyagi" userId="766750b9bafe2c4d" providerId="Windows Live" clId="Web-{03131705-0946-441F-ADC1-6B13038BE65A}" dt="2018-11-29T12:48:27.098" v="189"/>
          <ac:spMkLst>
            <pc:docMk/>
            <pc:sldMk cId="727905095" sldId="259"/>
            <ac:spMk id="21" creationId="{6F9D1DE6-E368-4F07-85F9-D5B767477DDF}"/>
          </ac:spMkLst>
        </pc:spChg>
        <pc:grpChg chg="add">
          <ac:chgData name="Kavish Tyagi" userId="766750b9bafe2c4d" providerId="Windows Live" clId="Web-{03131705-0946-441F-ADC1-6B13038BE65A}" dt="2018-11-29T12:49:10.476" v="194"/>
          <ac:grpSpMkLst>
            <pc:docMk/>
            <pc:sldMk cId="727905095" sldId="259"/>
            <ac:grpSpMk id="6" creationId="{6061F655-345C-4AD8-85BC-913D875232C0}"/>
          </ac:grpSpMkLst>
        </pc:grpChg>
        <pc:grpChg chg="add del">
          <ac:chgData name="Kavish Tyagi" userId="766750b9bafe2c4d" providerId="Windows Live" clId="Web-{03131705-0946-441F-ADC1-6B13038BE65A}" dt="2018-11-29T12:48:27.098" v="189"/>
          <ac:grpSpMkLst>
            <pc:docMk/>
            <pc:sldMk cId="727905095" sldId="259"/>
            <ac:grpSpMk id="12" creationId="{73C75B33-8B9C-4C30-B69D-6F21F9FFF708}"/>
          </ac:grpSpMkLst>
        </pc:grpChg>
        <pc:picChg chg="add del mod">
          <ac:chgData name="Kavish Tyagi" userId="766750b9bafe2c4d" providerId="Windows Live" clId="Web-{03131705-0946-441F-ADC1-6B13038BE65A}" dt="2018-11-29T12:48:27.098" v="189"/>
          <ac:picMkLst>
            <pc:docMk/>
            <pc:sldMk cId="727905095" sldId="259"/>
            <ac:picMk id="7" creationId="{ED26ACA2-8F86-48B0-9D08-4F16435F309B}"/>
          </ac:picMkLst>
        </pc:picChg>
        <pc:picChg chg="add mod">
          <ac:chgData name="Kavish Tyagi" userId="766750b9bafe2c4d" providerId="Windows Live" clId="Web-{03131705-0946-441F-ADC1-6B13038BE65A}" dt="2018-11-29T12:49:23.429" v="197" actId="14100"/>
          <ac:picMkLst>
            <pc:docMk/>
            <pc:sldMk cId="727905095" sldId="259"/>
            <ac:picMk id="11" creationId="{ED26ACA2-8F86-48B0-9D08-4F16435F309B}"/>
          </ac:picMkLst>
        </pc:picChg>
        <pc:picChg chg="add del mod ord replId">
          <ac:chgData name="Kavish Tyagi" userId="766750b9bafe2c4d" providerId="Windows Live" clId="Web-{03131705-0946-441F-ADC1-6B13038BE65A}" dt="2018-11-29T12:49:10.476" v="194"/>
          <ac:picMkLst>
            <pc:docMk/>
            <pc:sldMk cId="727905095" sldId="259"/>
            <ac:picMk id="21" creationId="{ED26ACA2-8F86-48B0-9D08-4F16435F309B}"/>
          </ac:picMkLst>
        </pc:picChg>
      </pc:sldChg>
      <pc:sldChg chg="addSp delSp modSp add ord replId">
        <pc:chgData name="Kavish Tyagi" userId="766750b9bafe2c4d" providerId="Windows Live" clId="Web-{03131705-0946-441F-ADC1-6B13038BE65A}" dt="2018-11-29T13:44:02.519" v="588" actId="20577"/>
        <pc:sldMkLst>
          <pc:docMk/>
          <pc:sldMk cId="854270219" sldId="260"/>
        </pc:sldMkLst>
        <pc:spChg chg="mod">
          <ac:chgData name="Kavish Tyagi" userId="766750b9bafe2c4d" providerId="Windows Live" clId="Web-{03131705-0946-441F-ADC1-6B13038BE65A}" dt="2018-11-29T13:44:02.519" v="588" actId="20577"/>
          <ac:spMkLst>
            <pc:docMk/>
            <pc:sldMk cId="854270219" sldId="260"/>
            <ac:spMk id="2" creationId="{C6BC2B6F-6A25-45D5-8F37-4048F61D271D}"/>
          </ac:spMkLst>
        </pc:spChg>
        <pc:spChg chg="mod">
          <ac:chgData name="Kavish Tyagi" userId="766750b9bafe2c4d" providerId="Windows Live" clId="Web-{03131705-0946-441F-ADC1-6B13038BE65A}" dt="2018-11-29T13:18:53.473" v="346" actId="20577"/>
          <ac:spMkLst>
            <pc:docMk/>
            <pc:sldMk cId="854270219" sldId="260"/>
            <ac:spMk id="10" creationId="{43611990-8792-47C4-BE79-B4422B012AD5}"/>
          </ac:spMkLst>
        </pc:spChg>
        <pc:picChg chg="add mod">
          <ac:chgData name="Kavish Tyagi" userId="766750b9bafe2c4d" providerId="Windows Live" clId="Web-{03131705-0946-441F-ADC1-6B13038BE65A}" dt="2018-11-29T13:05:36.573" v="248" actId="1076"/>
          <ac:picMkLst>
            <pc:docMk/>
            <pc:sldMk cId="854270219" sldId="260"/>
            <ac:picMk id="3" creationId="{3AC2A85B-09A9-4719-810E-9936AB882976}"/>
          </ac:picMkLst>
        </pc:picChg>
        <pc:picChg chg="del">
          <ac:chgData name="Kavish Tyagi" userId="766750b9bafe2c4d" providerId="Windows Live" clId="Web-{03131705-0946-441F-ADC1-6B13038BE65A}" dt="2018-11-29T13:05:19.197" v="243"/>
          <ac:picMkLst>
            <pc:docMk/>
            <pc:sldMk cId="854270219" sldId="260"/>
            <ac:picMk id="11" creationId="{ED26ACA2-8F86-48B0-9D08-4F16435F309B}"/>
          </ac:picMkLst>
        </pc:picChg>
      </pc:sldChg>
      <pc:sldChg chg="addSp delSp modSp add replId">
        <pc:chgData name="Kavish Tyagi" userId="766750b9bafe2c4d" providerId="Windows Live" clId="Web-{03131705-0946-441F-ADC1-6B13038BE65A}" dt="2018-11-29T13:55:17.086" v="656"/>
        <pc:sldMkLst>
          <pc:docMk/>
          <pc:sldMk cId="1937884905" sldId="261"/>
        </pc:sldMkLst>
        <pc:spChg chg="del mod">
          <ac:chgData name="Kavish Tyagi" userId="766750b9bafe2c4d" providerId="Windows Live" clId="Web-{03131705-0946-441F-ADC1-6B13038BE65A}" dt="2018-11-29T13:55:10.960" v="654"/>
          <ac:spMkLst>
            <pc:docMk/>
            <pc:sldMk cId="1937884905" sldId="261"/>
            <ac:spMk id="2" creationId="{C6BC2B6F-6A25-45D5-8F37-4048F61D271D}"/>
          </ac:spMkLst>
        </pc:spChg>
        <pc:spChg chg="add del">
          <ac:chgData name="Kavish Tyagi" userId="766750b9bafe2c4d" providerId="Windows Live" clId="Web-{03131705-0946-441F-ADC1-6B13038BE65A}" dt="2018-11-29T13:55:05.553" v="653"/>
          <ac:spMkLst>
            <pc:docMk/>
            <pc:sldMk cId="1937884905" sldId="261"/>
            <ac:spMk id="7" creationId="{502C7D98-DE8A-4B3F-A1D0-483D753E4CAE}"/>
          </ac:spMkLst>
        </pc:spChg>
        <pc:spChg chg="add del mod">
          <ac:chgData name="Kavish Tyagi" userId="766750b9bafe2c4d" providerId="Windows Live" clId="Web-{03131705-0946-441F-ADC1-6B13038BE65A}" dt="2018-11-29T13:55:17.086" v="656"/>
          <ac:spMkLst>
            <pc:docMk/>
            <pc:sldMk cId="1937884905" sldId="261"/>
            <ac:spMk id="9" creationId="{9958824B-B115-46FF-9E37-52710B953201}"/>
          </ac:spMkLst>
        </pc:spChg>
        <pc:spChg chg="mod">
          <ac:chgData name="Kavish Tyagi" userId="766750b9bafe2c4d" providerId="Windows Live" clId="Web-{03131705-0946-441F-ADC1-6B13038BE65A}" dt="2018-11-29T13:35:46.556" v="454" actId="20577"/>
          <ac:spMkLst>
            <pc:docMk/>
            <pc:sldMk cId="1937884905" sldId="261"/>
            <ac:spMk id="10" creationId="{43611990-8792-47C4-BE79-B4422B012AD5}"/>
          </ac:spMkLst>
        </pc:spChg>
        <pc:spChg chg="add">
          <ac:chgData name="Kavish Tyagi" userId="766750b9bafe2c4d" providerId="Windows Live" clId="Web-{03131705-0946-441F-ADC1-6B13038BE65A}" dt="2018-11-29T13:55:11.616" v="655"/>
          <ac:spMkLst>
            <pc:docMk/>
            <pc:sldMk cId="1937884905" sldId="261"/>
            <ac:spMk id="11" creationId="{116BD848-45C0-4941-AAB8-B2715B51B40C}"/>
          </ac:spMkLst>
        </pc:spChg>
        <pc:picChg chg="del">
          <ac:chgData name="Kavish Tyagi" userId="766750b9bafe2c4d" providerId="Windows Live" clId="Web-{03131705-0946-441F-ADC1-6B13038BE65A}" dt="2018-11-29T13:32:04.842" v="377"/>
          <ac:picMkLst>
            <pc:docMk/>
            <pc:sldMk cId="1937884905" sldId="261"/>
            <ac:picMk id="3" creationId="{3AC2A85B-09A9-4719-810E-9936AB882976}"/>
          </ac:picMkLst>
        </pc:picChg>
        <pc:picChg chg="add mod">
          <ac:chgData name="Kavish Tyagi" userId="766750b9bafe2c4d" providerId="Windows Live" clId="Web-{03131705-0946-441F-ADC1-6B13038BE65A}" dt="2018-11-29T13:32:34.328" v="383" actId="14100"/>
          <ac:picMkLst>
            <pc:docMk/>
            <pc:sldMk cId="1937884905" sldId="261"/>
            <ac:picMk id="4" creationId="{0A19B56F-5373-4344-A563-C183CF47B930}"/>
          </ac:picMkLst>
        </pc:picChg>
      </pc:sldChg>
      <pc:sldChg chg="addSp delSp modSp add replId">
        <pc:chgData name="Kavish Tyagi" userId="766750b9bafe2c4d" providerId="Windows Live" clId="Web-{03131705-0946-441F-ADC1-6B13038BE65A}" dt="2018-11-29T14:08:48.033" v="784" actId="20577"/>
        <pc:sldMkLst>
          <pc:docMk/>
          <pc:sldMk cId="2459755899" sldId="262"/>
        </pc:sldMkLst>
        <pc:spChg chg="mod">
          <ac:chgData name="Kavish Tyagi" userId="766750b9bafe2c4d" providerId="Windows Live" clId="Web-{03131705-0946-441F-ADC1-6B13038BE65A}" dt="2018-11-29T14:08:48.033" v="784" actId="20577"/>
          <ac:spMkLst>
            <pc:docMk/>
            <pc:sldMk cId="2459755899" sldId="262"/>
            <ac:spMk id="2" creationId="{C6BC2B6F-6A25-45D5-8F37-4048F61D271D}"/>
          </ac:spMkLst>
        </pc:spChg>
        <pc:spChg chg="mod">
          <ac:chgData name="Kavish Tyagi" userId="766750b9bafe2c4d" providerId="Windows Live" clId="Web-{03131705-0946-441F-ADC1-6B13038BE65A}" dt="2018-11-29T13:59:30.207" v="729" actId="20577"/>
          <ac:spMkLst>
            <pc:docMk/>
            <pc:sldMk cId="2459755899" sldId="262"/>
            <ac:spMk id="10" creationId="{43611990-8792-47C4-BE79-B4422B012AD5}"/>
          </ac:spMkLst>
        </pc:spChg>
        <pc:picChg chg="del">
          <ac:chgData name="Kavish Tyagi" userId="766750b9bafe2c4d" providerId="Windows Live" clId="Web-{03131705-0946-441F-ADC1-6B13038BE65A}" dt="2018-11-29T13:51:05.619" v="636"/>
          <ac:picMkLst>
            <pc:docMk/>
            <pc:sldMk cId="2459755899" sldId="262"/>
            <ac:picMk id="3" creationId="{3AC2A85B-09A9-4719-810E-9936AB882976}"/>
          </ac:picMkLst>
        </pc:picChg>
        <pc:picChg chg="add mod">
          <ac:chgData name="Kavish Tyagi" userId="766750b9bafe2c4d" providerId="Windows Live" clId="Web-{03131705-0946-441F-ADC1-6B13038BE65A}" dt="2018-11-29T13:51:25.073" v="640" actId="14100"/>
          <ac:picMkLst>
            <pc:docMk/>
            <pc:sldMk cId="2459755899" sldId="262"/>
            <ac:picMk id="4" creationId="{9B5A356B-4B73-4466-8C7B-F914B2D54913}"/>
          </ac:picMkLst>
        </pc:picChg>
      </pc:sldChg>
      <pc:sldChg chg="addSp delSp modSp add ord replId">
        <pc:chgData name="Kavish Tyagi" userId="766750b9bafe2c4d" providerId="Windows Live" clId="Web-{03131705-0946-441F-ADC1-6B13038BE65A}" dt="2018-11-29T15:56:15.078" v="1831" actId="20577"/>
        <pc:sldMkLst>
          <pc:docMk/>
          <pc:sldMk cId="1319926868" sldId="263"/>
        </pc:sldMkLst>
        <pc:spChg chg="mod">
          <ac:chgData name="Kavish Tyagi" userId="766750b9bafe2c4d" providerId="Windows Live" clId="Web-{03131705-0946-441F-ADC1-6B13038BE65A}" dt="2018-11-29T14:08:38.563" v="781" actId="20577"/>
          <ac:spMkLst>
            <pc:docMk/>
            <pc:sldMk cId="1319926868" sldId="263"/>
            <ac:spMk id="2" creationId="{C6BC2B6F-6A25-45D5-8F37-4048F61D271D}"/>
          </ac:spMkLst>
        </pc:spChg>
        <pc:spChg chg="mod">
          <ac:chgData name="Kavish Tyagi" userId="766750b9bafe2c4d" providerId="Windows Live" clId="Web-{03131705-0946-441F-ADC1-6B13038BE65A}" dt="2018-11-29T15:56:15.078" v="1831" actId="20577"/>
          <ac:spMkLst>
            <pc:docMk/>
            <pc:sldMk cId="1319926868" sldId="263"/>
            <ac:spMk id="10" creationId="{43611990-8792-47C4-BE79-B4422B012AD5}"/>
          </ac:spMkLst>
        </pc:spChg>
        <pc:picChg chg="del">
          <ac:chgData name="Kavish Tyagi" userId="766750b9bafe2c4d" providerId="Windows Live" clId="Web-{03131705-0946-441F-ADC1-6B13038BE65A}" dt="2018-11-29T14:05:33.554" v="731"/>
          <ac:picMkLst>
            <pc:docMk/>
            <pc:sldMk cId="1319926868" sldId="263"/>
            <ac:picMk id="3" creationId="{3AC2A85B-09A9-4719-810E-9936AB882976}"/>
          </ac:picMkLst>
        </pc:picChg>
        <pc:picChg chg="add mod">
          <ac:chgData name="Kavish Tyagi" userId="766750b9bafe2c4d" providerId="Windows Live" clId="Web-{03131705-0946-441F-ADC1-6B13038BE65A}" dt="2018-11-29T14:06:13.884" v="737" actId="14100"/>
          <ac:picMkLst>
            <pc:docMk/>
            <pc:sldMk cId="1319926868" sldId="263"/>
            <ac:picMk id="4" creationId="{8A8A8D5D-09C1-47E2-9C14-E03FE44D3455}"/>
          </ac:picMkLst>
        </pc:picChg>
      </pc:sldChg>
      <pc:sldChg chg="modSp new ord">
        <pc:chgData name="Kavish Tyagi" userId="766750b9bafe2c4d" providerId="Windows Live" clId="Web-{03131705-0946-441F-ADC1-6B13038BE65A}" dt="2018-11-29T14:32:52.372" v="1035" actId="20577"/>
        <pc:sldMkLst>
          <pc:docMk/>
          <pc:sldMk cId="3739162684" sldId="264"/>
        </pc:sldMkLst>
        <pc:spChg chg="mod">
          <ac:chgData name="Kavish Tyagi" userId="766750b9bafe2c4d" providerId="Windows Live" clId="Web-{03131705-0946-441F-ADC1-6B13038BE65A}" dt="2018-11-29T14:32:52.372" v="1035" actId="20577"/>
          <ac:spMkLst>
            <pc:docMk/>
            <pc:sldMk cId="3739162684" sldId="264"/>
            <ac:spMk id="2" creationId="{858074E0-2E34-4331-AD52-129EDE2ED5CE}"/>
          </ac:spMkLst>
        </pc:spChg>
        <pc:spChg chg="mod">
          <ac:chgData name="Kavish Tyagi" userId="766750b9bafe2c4d" providerId="Windows Live" clId="Web-{03131705-0946-441F-ADC1-6B13038BE65A}" dt="2018-11-29T13:37:30.765" v="469" actId="20577"/>
          <ac:spMkLst>
            <pc:docMk/>
            <pc:sldMk cId="3739162684" sldId="264"/>
            <ac:spMk id="3" creationId="{973252F2-BFD7-4E2E-9D09-024D9AFAEA65}"/>
          </ac:spMkLst>
        </pc:spChg>
        <pc:spChg chg="mod">
          <ac:chgData name="Kavish Tyagi" userId="766750b9bafe2c4d" providerId="Windows Live" clId="Web-{03131705-0946-441F-ADC1-6B13038BE65A}" dt="2018-11-29T13:40:02.819" v="504" actId="20577"/>
          <ac:spMkLst>
            <pc:docMk/>
            <pc:sldMk cId="3739162684" sldId="264"/>
            <ac:spMk id="4" creationId="{CF9CDEF3-B67A-436A-8BC3-0131C346232C}"/>
          </ac:spMkLst>
        </pc:spChg>
        <pc:spChg chg="mod">
          <ac:chgData name="Kavish Tyagi" userId="766750b9bafe2c4d" providerId="Windows Live" clId="Web-{03131705-0946-441F-ADC1-6B13038BE65A}" dt="2018-11-29T13:38:44.909" v="483" actId="20577"/>
          <ac:spMkLst>
            <pc:docMk/>
            <pc:sldMk cId="3739162684" sldId="264"/>
            <ac:spMk id="5" creationId="{9D99554D-F509-4D94-B3C1-D51D6C3DAB68}"/>
          </ac:spMkLst>
        </pc:spChg>
        <pc:spChg chg="mod">
          <ac:chgData name="Kavish Tyagi" userId="766750b9bafe2c4d" providerId="Windows Live" clId="Web-{03131705-0946-441F-ADC1-6B13038BE65A}" dt="2018-11-29T13:39:46.193" v="498" actId="20577"/>
          <ac:spMkLst>
            <pc:docMk/>
            <pc:sldMk cId="3739162684" sldId="264"/>
            <ac:spMk id="6" creationId="{EB245335-920A-4AE3-A071-67D7C3D90F2E}"/>
          </ac:spMkLst>
        </pc:spChg>
        <pc:spChg chg="mod">
          <ac:chgData name="Kavish Tyagi" userId="766750b9bafe2c4d" providerId="Windows Live" clId="Web-{03131705-0946-441F-ADC1-6B13038BE65A}" dt="2018-11-29T13:40:41.087" v="514" actId="20577"/>
          <ac:spMkLst>
            <pc:docMk/>
            <pc:sldMk cId="3739162684" sldId="264"/>
            <ac:spMk id="7" creationId="{9A634E22-8391-4689-9737-EA57FAE103BA}"/>
          </ac:spMkLst>
        </pc:spChg>
        <pc:spChg chg="mod">
          <ac:chgData name="Kavish Tyagi" userId="766750b9bafe2c4d" providerId="Windows Live" clId="Web-{03131705-0946-441F-ADC1-6B13038BE65A}" dt="2018-11-29T13:41:28.949" v="519" actId="20577"/>
          <ac:spMkLst>
            <pc:docMk/>
            <pc:sldMk cId="3739162684" sldId="264"/>
            <ac:spMk id="8" creationId="{74C42E18-E67D-4D12-B30D-D298528926C1}"/>
          </ac:spMkLst>
        </pc:spChg>
      </pc:sldChg>
      <pc:sldChg chg="addSp delSp modSp add replId">
        <pc:chgData name="Kavish Tyagi" userId="766750b9bafe2c4d" providerId="Windows Live" clId="Web-{03131705-0946-441F-ADC1-6B13038BE65A}" dt="2018-11-29T14:13:45.689" v="857" actId="20577"/>
        <pc:sldMkLst>
          <pc:docMk/>
          <pc:sldMk cId="3615646829" sldId="265"/>
        </pc:sldMkLst>
        <pc:spChg chg="mod">
          <ac:chgData name="Kavish Tyagi" userId="766750b9bafe2c4d" providerId="Windows Live" clId="Web-{03131705-0946-441F-ADC1-6B13038BE65A}" dt="2018-11-29T14:13:45.689" v="857" actId="20577"/>
          <ac:spMkLst>
            <pc:docMk/>
            <pc:sldMk cId="3615646829" sldId="265"/>
            <ac:spMk id="10" creationId="{43611990-8792-47C4-BE79-B4422B012AD5}"/>
          </ac:spMkLst>
        </pc:spChg>
        <pc:picChg chg="add mod">
          <ac:chgData name="Kavish Tyagi" userId="766750b9bafe2c4d" providerId="Windows Live" clId="Web-{03131705-0946-441F-ADC1-6B13038BE65A}" dt="2018-11-29T14:11:29.103" v="792" actId="14100"/>
          <ac:picMkLst>
            <pc:docMk/>
            <pc:sldMk cId="3615646829" sldId="265"/>
            <ac:picMk id="3" creationId="{0CB4204C-885B-44A1-848C-846088C7B497}"/>
          </ac:picMkLst>
        </pc:picChg>
        <pc:picChg chg="del">
          <ac:chgData name="Kavish Tyagi" userId="766750b9bafe2c4d" providerId="Windows Live" clId="Web-{03131705-0946-441F-ADC1-6B13038BE65A}" dt="2018-11-29T14:11:11.634" v="788"/>
          <ac:picMkLst>
            <pc:docMk/>
            <pc:sldMk cId="3615646829" sldId="265"/>
            <ac:picMk id="4" creationId="{9B5A356B-4B73-4466-8C7B-F914B2D54913}"/>
          </ac:picMkLst>
        </pc:picChg>
      </pc:sldChg>
      <pc:sldChg chg="addSp delSp modSp add replId">
        <pc:chgData name="Kavish Tyagi" userId="766750b9bafe2c4d" providerId="Windows Live" clId="Web-{03131705-0946-441F-ADC1-6B13038BE65A}" dt="2018-11-29T14:28:21.577" v="978" actId="20577"/>
        <pc:sldMkLst>
          <pc:docMk/>
          <pc:sldMk cId="256949213" sldId="266"/>
        </pc:sldMkLst>
        <pc:spChg chg="mod">
          <ac:chgData name="Kavish Tyagi" userId="766750b9bafe2c4d" providerId="Windows Live" clId="Web-{03131705-0946-441F-ADC1-6B13038BE65A}" dt="2018-11-29T14:14:28.347" v="874" actId="20577"/>
          <ac:spMkLst>
            <pc:docMk/>
            <pc:sldMk cId="256949213" sldId="266"/>
            <ac:spMk id="2" creationId="{C6BC2B6F-6A25-45D5-8F37-4048F61D271D}"/>
          </ac:spMkLst>
        </pc:spChg>
        <pc:spChg chg="mod">
          <ac:chgData name="Kavish Tyagi" userId="766750b9bafe2c4d" providerId="Windows Live" clId="Web-{03131705-0946-441F-ADC1-6B13038BE65A}" dt="2018-11-29T14:28:21.577" v="978" actId="20577"/>
          <ac:spMkLst>
            <pc:docMk/>
            <pc:sldMk cId="256949213" sldId="266"/>
            <ac:spMk id="10" creationId="{43611990-8792-47C4-BE79-B4422B012AD5}"/>
          </ac:spMkLst>
        </pc:spChg>
        <pc:picChg chg="del">
          <ac:chgData name="Kavish Tyagi" userId="766750b9bafe2c4d" providerId="Windows Live" clId="Web-{03131705-0946-441F-ADC1-6B13038BE65A}" dt="2018-11-29T14:18:45.704" v="879"/>
          <ac:picMkLst>
            <pc:docMk/>
            <pc:sldMk cId="256949213" sldId="266"/>
            <ac:picMk id="3" creationId="{0CB4204C-885B-44A1-848C-846088C7B497}"/>
          </ac:picMkLst>
        </pc:picChg>
        <pc:picChg chg="add mod">
          <ac:chgData name="Kavish Tyagi" userId="766750b9bafe2c4d" providerId="Windows Live" clId="Web-{03131705-0946-441F-ADC1-6B13038BE65A}" dt="2018-11-29T14:19:25.065" v="883" actId="14100"/>
          <ac:picMkLst>
            <pc:docMk/>
            <pc:sldMk cId="256949213" sldId="266"/>
            <ac:picMk id="4" creationId="{6FBC18BC-40DA-4546-89C7-66E44E3A2E2E}"/>
          </ac:picMkLst>
        </pc:picChg>
      </pc:sldChg>
      <pc:sldChg chg="addSp delSp modSp add replId">
        <pc:chgData name="Kavish Tyagi" userId="766750b9bafe2c4d" providerId="Windows Live" clId="Web-{03131705-0946-441F-ADC1-6B13038BE65A}" dt="2018-11-29T14:29:29.549" v="1016" actId="20577"/>
        <pc:sldMkLst>
          <pc:docMk/>
          <pc:sldMk cId="2763575139" sldId="267"/>
        </pc:sldMkLst>
        <pc:spChg chg="mod">
          <ac:chgData name="Kavish Tyagi" userId="766750b9bafe2c4d" providerId="Windows Live" clId="Web-{03131705-0946-441F-ADC1-6B13038BE65A}" dt="2018-11-29T14:29:29.549" v="1016" actId="20577"/>
          <ac:spMkLst>
            <pc:docMk/>
            <pc:sldMk cId="2763575139" sldId="267"/>
            <ac:spMk id="10" creationId="{43611990-8792-47C4-BE79-B4422B012AD5}"/>
          </ac:spMkLst>
        </pc:spChg>
        <pc:picChg chg="del">
          <ac:chgData name="Kavish Tyagi" userId="766750b9bafe2c4d" providerId="Windows Live" clId="Web-{03131705-0946-441F-ADC1-6B13038BE65A}" dt="2018-11-29T14:26:59.651" v="952"/>
          <ac:picMkLst>
            <pc:docMk/>
            <pc:sldMk cId="2763575139" sldId="267"/>
            <ac:picMk id="3" creationId="{0CB4204C-885B-44A1-848C-846088C7B497}"/>
          </ac:picMkLst>
        </pc:picChg>
        <pc:picChg chg="add mod">
          <ac:chgData name="Kavish Tyagi" userId="766750b9bafe2c4d" providerId="Windows Live" clId="Web-{03131705-0946-441F-ADC1-6B13038BE65A}" dt="2018-11-29T14:27:32.606" v="958" actId="14100"/>
          <ac:picMkLst>
            <pc:docMk/>
            <pc:sldMk cId="2763575139" sldId="267"/>
            <ac:picMk id="4" creationId="{58EE5E3E-6DF1-4A73-8350-48A439C750C2}"/>
          </ac:picMkLst>
        </pc:picChg>
      </pc:sldChg>
      <pc:sldChg chg="add del replId">
        <pc:chgData name="Kavish Tyagi" userId="766750b9bafe2c4d" providerId="Windows Live" clId="Web-{03131705-0946-441F-ADC1-6B13038BE65A}" dt="2018-11-29T14:30:47.772" v="1020"/>
        <pc:sldMkLst>
          <pc:docMk/>
          <pc:sldMk cId="2290241317" sldId="268"/>
        </pc:sldMkLst>
      </pc:sldChg>
      <pc:sldChg chg="addSp delSp modSp add del mod ord replId modClrScheme chgLayout">
        <pc:chgData name="Kavish Tyagi" userId="766750b9bafe2c4d" providerId="Windows Live" clId="Web-{03131705-0946-441F-ADC1-6B13038BE65A}" dt="2018-11-29T14:37:54.388" v="1060"/>
        <pc:sldMkLst>
          <pc:docMk/>
          <pc:sldMk cId="3093578225" sldId="269"/>
        </pc:sldMkLst>
        <pc:spChg chg="mod ord">
          <ac:chgData name="Kavish Tyagi" userId="766750b9bafe2c4d" providerId="Windows Live" clId="Web-{03131705-0946-441F-ADC1-6B13038BE65A}" dt="2018-11-29T14:35:20.380" v="1048" actId="20577"/>
          <ac:spMkLst>
            <pc:docMk/>
            <pc:sldMk cId="3093578225" sldId="269"/>
            <ac:spMk id="2" creationId="{858074E0-2E34-4331-AD52-129EDE2ED5CE}"/>
          </ac:spMkLst>
        </pc:spChg>
        <pc:spChg chg="mod ord">
          <ac:chgData name="Kavish Tyagi" userId="766750b9bafe2c4d" providerId="Windows Live" clId="Web-{03131705-0946-441F-ADC1-6B13038BE65A}" dt="2018-11-29T14:35:14.380" v="1046"/>
          <ac:spMkLst>
            <pc:docMk/>
            <pc:sldMk cId="3093578225" sldId="269"/>
            <ac:spMk id="3" creationId="{973252F2-BFD7-4E2E-9D09-024D9AFAEA65}"/>
          </ac:spMkLst>
        </pc:spChg>
        <pc:spChg chg="mod ord">
          <ac:chgData name="Kavish Tyagi" userId="766750b9bafe2c4d" providerId="Windows Live" clId="Web-{03131705-0946-441F-ADC1-6B13038BE65A}" dt="2018-11-29T14:35:14.380" v="1046"/>
          <ac:spMkLst>
            <pc:docMk/>
            <pc:sldMk cId="3093578225" sldId="269"/>
            <ac:spMk id="4" creationId="{CF9CDEF3-B67A-436A-8BC3-0131C346232C}"/>
          </ac:spMkLst>
        </pc:spChg>
        <pc:spChg chg="mod ord">
          <ac:chgData name="Kavish Tyagi" userId="766750b9bafe2c4d" providerId="Windows Live" clId="Web-{03131705-0946-441F-ADC1-6B13038BE65A}" dt="2018-11-29T14:35:14.380" v="1046"/>
          <ac:spMkLst>
            <pc:docMk/>
            <pc:sldMk cId="3093578225" sldId="269"/>
            <ac:spMk id="5" creationId="{9D99554D-F509-4D94-B3C1-D51D6C3DAB68}"/>
          </ac:spMkLst>
        </pc:spChg>
        <pc:spChg chg="add del mod ord">
          <ac:chgData name="Kavish Tyagi" userId="766750b9bafe2c4d" providerId="Windows Live" clId="Web-{03131705-0946-441F-ADC1-6B13038BE65A}" dt="2018-11-29T14:35:14.380" v="1046"/>
          <ac:spMkLst>
            <pc:docMk/>
            <pc:sldMk cId="3093578225" sldId="269"/>
            <ac:spMk id="6" creationId="{EB245335-920A-4AE3-A071-67D7C3D90F2E}"/>
          </ac:spMkLst>
        </pc:spChg>
        <pc:spChg chg="mod ord">
          <ac:chgData name="Kavish Tyagi" userId="766750b9bafe2c4d" providerId="Windows Live" clId="Web-{03131705-0946-441F-ADC1-6B13038BE65A}" dt="2018-11-29T14:35:14.380" v="1046"/>
          <ac:spMkLst>
            <pc:docMk/>
            <pc:sldMk cId="3093578225" sldId="269"/>
            <ac:spMk id="7" creationId="{9A634E22-8391-4689-9737-EA57FAE103BA}"/>
          </ac:spMkLst>
        </pc:spChg>
        <pc:spChg chg="mod ord">
          <ac:chgData name="Kavish Tyagi" userId="766750b9bafe2c4d" providerId="Windows Live" clId="Web-{03131705-0946-441F-ADC1-6B13038BE65A}" dt="2018-11-29T14:35:14.380" v="1046"/>
          <ac:spMkLst>
            <pc:docMk/>
            <pc:sldMk cId="3093578225" sldId="269"/>
            <ac:spMk id="8" creationId="{74C42E18-E67D-4D12-B30D-D298528926C1}"/>
          </ac:spMkLst>
        </pc:spChg>
      </pc:sldChg>
      <pc:sldChg chg="addSp delSp modSp new">
        <pc:chgData name="Kavish Tyagi" userId="766750b9bafe2c4d" providerId="Windows Live" clId="Web-{03131705-0946-441F-ADC1-6B13038BE65A}" dt="2018-11-29T14:40:24.661" v="1123" actId="20577"/>
        <pc:sldMkLst>
          <pc:docMk/>
          <pc:sldMk cId="933880329" sldId="270"/>
        </pc:sldMkLst>
        <pc:spChg chg="add del mod">
          <ac:chgData name="Kavish Tyagi" userId="766750b9bafe2c4d" providerId="Windows Live" clId="Web-{03131705-0946-441F-ADC1-6B13038BE65A}" dt="2018-11-29T14:37:40.793" v="1059" actId="20577"/>
          <ac:spMkLst>
            <pc:docMk/>
            <pc:sldMk cId="933880329" sldId="270"/>
            <ac:spMk id="2" creationId="{F588EBE7-6D51-495B-A25F-C0DBD745EB2C}"/>
          </ac:spMkLst>
        </pc:spChg>
        <pc:spChg chg="mod">
          <ac:chgData name="Kavish Tyagi" userId="766750b9bafe2c4d" providerId="Windows Live" clId="Web-{03131705-0946-441F-ADC1-6B13038BE65A}" dt="2018-11-29T14:40:24.661" v="1123" actId="20577"/>
          <ac:spMkLst>
            <pc:docMk/>
            <pc:sldMk cId="933880329" sldId="270"/>
            <ac:spMk id="3" creationId="{C2F6C032-679E-4D27-B2DE-15AA4A74FF09}"/>
          </ac:spMkLst>
        </pc:spChg>
        <pc:spChg chg="add del mod">
          <ac:chgData name="Kavish Tyagi" userId="766750b9bafe2c4d" providerId="Windows Live" clId="Web-{03131705-0946-441F-ADC1-6B13038BE65A}" dt="2018-11-29T14:36:42.978" v="1055"/>
          <ac:spMkLst>
            <pc:docMk/>
            <pc:sldMk cId="933880329" sldId="270"/>
            <ac:spMk id="5" creationId="{368FC9DE-4924-41BF-A66B-566A96BB5BA0}"/>
          </ac:spMkLst>
        </pc:spChg>
      </pc:sldChg>
      <pc:sldChg chg="new del">
        <pc:chgData name="Kavish Tyagi" userId="766750b9bafe2c4d" providerId="Windows Live" clId="Web-{03131705-0946-441F-ADC1-6B13038BE65A}" dt="2018-11-29T14:41:21.039" v="1128"/>
        <pc:sldMkLst>
          <pc:docMk/>
          <pc:sldMk cId="1034434050" sldId="271"/>
        </pc:sldMkLst>
      </pc:sldChg>
      <pc:sldChg chg="addSp delSp modSp add replId">
        <pc:chgData name="Kavish Tyagi" userId="766750b9bafe2c4d" providerId="Windows Live" clId="Web-{03131705-0946-441F-ADC1-6B13038BE65A}" dt="2018-11-29T15:04:42.439" v="1309" actId="20577"/>
        <pc:sldMkLst>
          <pc:docMk/>
          <pc:sldMk cId="3085618767" sldId="272"/>
        </pc:sldMkLst>
        <pc:spChg chg="mod">
          <ac:chgData name="Kavish Tyagi" userId="766750b9bafe2c4d" providerId="Windows Live" clId="Web-{03131705-0946-441F-ADC1-6B13038BE65A}" dt="2018-11-29T15:04:20.798" v="1299" actId="20577"/>
          <ac:spMkLst>
            <pc:docMk/>
            <pc:sldMk cId="3085618767" sldId="272"/>
            <ac:spMk id="2" creationId="{C6BC2B6F-6A25-45D5-8F37-4048F61D271D}"/>
          </ac:spMkLst>
        </pc:spChg>
        <pc:spChg chg="mod">
          <ac:chgData name="Kavish Tyagi" userId="766750b9bafe2c4d" providerId="Windows Live" clId="Web-{03131705-0946-441F-ADC1-6B13038BE65A}" dt="2018-11-29T15:04:42.439" v="1309" actId="20577"/>
          <ac:spMkLst>
            <pc:docMk/>
            <pc:sldMk cId="3085618767" sldId="272"/>
            <ac:spMk id="10" creationId="{43611990-8792-47C4-BE79-B4422B012AD5}"/>
          </ac:spMkLst>
        </pc:spChg>
        <pc:picChg chg="add mod">
          <ac:chgData name="Kavish Tyagi" userId="766750b9bafe2c4d" providerId="Windows Live" clId="Web-{03131705-0946-441F-ADC1-6B13038BE65A}" dt="2018-11-29T14:47:07.885" v="1134" actId="14100"/>
          <ac:picMkLst>
            <pc:docMk/>
            <pc:sldMk cId="3085618767" sldId="272"/>
            <ac:picMk id="3" creationId="{528BD735-CEB8-4049-B696-06235A2CE5AC}"/>
          </ac:picMkLst>
        </pc:picChg>
        <pc:picChg chg="del">
          <ac:chgData name="Kavish Tyagi" userId="766750b9bafe2c4d" providerId="Windows Live" clId="Web-{03131705-0946-441F-ADC1-6B13038BE65A}" dt="2018-11-29T14:46:41.758" v="1129"/>
          <ac:picMkLst>
            <pc:docMk/>
            <pc:sldMk cId="3085618767" sldId="272"/>
            <ac:picMk id="4" creationId="{58EE5E3E-6DF1-4A73-8350-48A439C750C2}"/>
          </ac:picMkLst>
        </pc:picChg>
      </pc:sldChg>
      <pc:sldChg chg="addSp delSp modSp add replId">
        <pc:chgData name="Kavish Tyagi" userId="766750b9bafe2c4d" providerId="Windows Live" clId="Web-{03131705-0946-441F-ADC1-6B13038BE65A}" dt="2018-11-29T15:36:00.608" v="1639" actId="14100"/>
        <pc:sldMkLst>
          <pc:docMk/>
          <pc:sldMk cId="2941350681" sldId="273"/>
        </pc:sldMkLst>
        <pc:spChg chg="mod">
          <ac:chgData name="Kavish Tyagi" userId="766750b9bafe2c4d" providerId="Windows Live" clId="Web-{03131705-0946-441F-ADC1-6B13038BE65A}" dt="2018-11-29T14:53:24.404" v="1235" actId="20577"/>
          <ac:spMkLst>
            <pc:docMk/>
            <pc:sldMk cId="2941350681" sldId="273"/>
            <ac:spMk id="2" creationId="{C6BC2B6F-6A25-45D5-8F37-4048F61D271D}"/>
          </ac:spMkLst>
        </pc:spChg>
        <pc:spChg chg="mod">
          <ac:chgData name="Kavish Tyagi" userId="766750b9bafe2c4d" providerId="Windows Live" clId="Web-{03131705-0946-441F-ADC1-6B13038BE65A}" dt="2018-11-29T15:11:40.866" v="1423" actId="20577"/>
          <ac:spMkLst>
            <pc:docMk/>
            <pc:sldMk cId="2941350681" sldId="273"/>
            <ac:spMk id="10" creationId="{43611990-8792-47C4-BE79-B4422B012AD5}"/>
          </ac:spMkLst>
        </pc:spChg>
        <pc:picChg chg="del">
          <ac:chgData name="Kavish Tyagi" userId="766750b9bafe2c4d" providerId="Windows Live" clId="Web-{03131705-0946-441F-ADC1-6B13038BE65A}" dt="2018-11-29T15:07:41.135" v="1311"/>
          <ac:picMkLst>
            <pc:docMk/>
            <pc:sldMk cId="2941350681" sldId="273"/>
            <ac:picMk id="3" creationId="{528BD735-CEB8-4049-B696-06235A2CE5AC}"/>
          </ac:picMkLst>
        </pc:picChg>
        <pc:picChg chg="add del mod">
          <ac:chgData name="Kavish Tyagi" userId="766750b9bafe2c4d" providerId="Windows Live" clId="Web-{03131705-0946-441F-ADC1-6B13038BE65A}" dt="2018-11-29T15:35:34.184" v="1634"/>
          <ac:picMkLst>
            <pc:docMk/>
            <pc:sldMk cId="2941350681" sldId="273"/>
            <ac:picMk id="4" creationId="{FAD2AD9D-3EE8-474A-B646-13C1D59FE89F}"/>
          </ac:picMkLst>
        </pc:picChg>
        <pc:picChg chg="add mod">
          <ac:chgData name="Kavish Tyagi" userId="766750b9bafe2c4d" providerId="Windows Live" clId="Web-{03131705-0946-441F-ADC1-6B13038BE65A}" dt="2018-11-29T15:36:00.608" v="1639" actId="14100"/>
          <ac:picMkLst>
            <pc:docMk/>
            <pc:sldMk cId="2941350681" sldId="273"/>
            <ac:picMk id="7" creationId="{11D0E0C1-43A9-4643-9DEF-F81A1949479E}"/>
          </ac:picMkLst>
        </pc:picChg>
      </pc:sldChg>
      <pc:sldChg chg="addSp delSp modSp add ord replId">
        <pc:chgData name="Kavish Tyagi" userId="766750b9bafe2c4d" providerId="Windows Live" clId="Web-{03131705-0946-441F-ADC1-6B13038BE65A}" dt="2018-11-29T15:32:15.169" v="1632" actId="20577"/>
        <pc:sldMkLst>
          <pc:docMk/>
          <pc:sldMk cId="1011014447" sldId="274"/>
        </pc:sldMkLst>
        <pc:spChg chg="mod">
          <ac:chgData name="Kavish Tyagi" userId="766750b9bafe2c4d" providerId="Windows Live" clId="Web-{03131705-0946-441F-ADC1-6B13038BE65A}" dt="2018-11-29T15:32:15.169" v="1632" actId="20577"/>
          <ac:spMkLst>
            <pc:docMk/>
            <pc:sldMk cId="1011014447" sldId="274"/>
            <ac:spMk id="10" creationId="{43611990-8792-47C4-BE79-B4422B012AD5}"/>
          </ac:spMkLst>
        </pc:spChg>
        <pc:picChg chg="add mod">
          <ac:chgData name="Kavish Tyagi" userId="766750b9bafe2c4d" providerId="Windows Live" clId="Web-{03131705-0946-441F-ADC1-6B13038BE65A}" dt="2018-11-29T15:15:18.878" v="1433" actId="14100"/>
          <ac:picMkLst>
            <pc:docMk/>
            <pc:sldMk cId="1011014447" sldId="274"/>
            <ac:picMk id="3" creationId="{DF19B98C-A32A-4211-A4CC-5F3283BBD6F0}"/>
          </ac:picMkLst>
        </pc:picChg>
        <pc:picChg chg="del">
          <ac:chgData name="Kavish Tyagi" userId="766750b9bafe2c4d" providerId="Windows Live" clId="Web-{03131705-0946-441F-ADC1-6B13038BE65A}" dt="2018-11-29T15:14:21.843" v="1426"/>
          <ac:picMkLst>
            <pc:docMk/>
            <pc:sldMk cId="1011014447" sldId="274"/>
            <ac:picMk id="4" creationId="{FAD2AD9D-3EE8-474A-B646-13C1D59FE89F}"/>
          </ac:picMkLst>
        </pc:picChg>
      </pc:sldChg>
      <pc:sldChg chg="addSp delSp modSp add replId">
        <pc:chgData name="Kavish Tyagi" userId="766750b9bafe2c4d" providerId="Windows Live" clId="Web-{03131705-0946-441F-ADC1-6B13038BE65A}" dt="2018-11-29T15:29:51.125" v="1548" actId="20577"/>
        <pc:sldMkLst>
          <pc:docMk/>
          <pc:sldMk cId="1850901572" sldId="275"/>
        </pc:sldMkLst>
        <pc:spChg chg="mod">
          <ac:chgData name="Kavish Tyagi" userId="766750b9bafe2c4d" providerId="Windows Live" clId="Web-{03131705-0946-441F-ADC1-6B13038BE65A}" dt="2018-11-29T15:29:51.125" v="1548" actId="20577"/>
          <ac:spMkLst>
            <pc:docMk/>
            <pc:sldMk cId="1850901572" sldId="275"/>
            <ac:spMk id="10" creationId="{43611990-8792-47C4-BE79-B4422B012AD5}"/>
          </ac:spMkLst>
        </pc:spChg>
        <pc:picChg chg="del">
          <ac:chgData name="Kavish Tyagi" userId="766750b9bafe2c4d" providerId="Windows Live" clId="Web-{03131705-0946-441F-ADC1-6B13038BE65A}" dt="2018-11-29T15:27:32.556" v="1501"/>
          <ac:picMkLst>
            <pc:docMk/>
            <pc:sldMk cId="1850901572" sldId="275"/>
            <ac:picMk id="3" creationId="{DF19B98C-A32A-4211-A4CC-5F3283BBD6F0}"/>
          </ac:picMkLst>
        </pc:picChg>
        <pc:picChg chg="add mod">
          <ac:chgData name="Kavish Tyagi" userId="766750b9bafe2c4d" providerId="Windows Live" clId="Web-{03131705-0946-441F-ADC1-6B13038BE65A}" dt="2018-11-29T15:27:59.385" v="1506" actId="14100"/>
          <ac:picMkLst>
            <pc:docMk/>
            <pc:sldMk cId="1850901572" sldId="275"/>
            <ac:picMk id="4" creationId="{6606C283-0716-4D27-B5A2-3C629EE7753A}"/>
          </ac:picMkLst>
        </pc:picChg>
      </pc:sldChg>
      <pc:sldChg chg="addSp delSp modSp add replId">
        <pc:chgData name="Kavish Tyagi" userId="766750b9bafe2c4d" providerId="Windows Live" clId="Web-{03131705-0946-441F-ADC1-6B13038BE65A}" dt="2018-11-29T15:48:21.085" v="1710" actId="20577"/>
        <pc:sldMkLst>
          <pc:docMk/>
          <pc:sldMk cId="4224265388" sldId="276"/>
        </pc:sldMkLst>
        <pc:spChg chg="mod">
          <ac:chgData name="Kavish Tyagi" userId="766750b9bafe2c4d" providerId="Windows Live" clId="Web-{03131705-0946-441F-ADC1-6B13038BE65A}" dt="2018-11-29T15:43:03.341" v="1660" actId="20577"/>
          <ac:spMkLst>
            <pc:docMk/>
            <pc:sldMk cId="4224265388" sldId="276"/>
            <ac:spMk id="2" creationId="{C6BC2B6F-6A25-45D5-8F37-4048F61D271D}"/>
          </ac:spMkLst>
        </pc:spChg>
        <pc:spChg chg="mod">
          <ac:chgData name="Kavish Tyagi" userId="766750b9bafe2c4d" providerId="Windows Live" clId="Web-{03131705-0946-441F-ADC1-6B13038BE65A}" dt="2018-11-29T15:48:21.085" v="1710" actId="20577"/>
          <ac:spMkLst>
            <pc:docMk/>
            <pc:sldMk cId="4224265388" sldId="276"/>
            <ac:spMk id="10" creationId="{43611990-8792-47C4-BE79-B4422B012AD5}"/>
          </ac:spMkLst>
        </pc:spChg>
        <pc:picChg chg="add mod">
          <ac:chgData name="Kavish Tyagi" userId="766750b9bafe2c4d" providerId="Windows Live" clId="Web-{03131705-0946-441F-ADC1-6B13038BE65A}" dt="2018-11-29T15:41:33.199" v="1647" actId="14100"/>
          <ac:picMkLst>
            <pc:docMk/>
            <pc:sldMk cId="4224265388" sldId="276"/>
            <ac:picMk id="3" creationId="{4A3610F0-AB7D-4835-ABF1-BFEB4E24BFF3}"/>
          </ac:picMkLst>
        </pc:picChg>
        <pc:picChg chg="del">
          <ac:chgData name="Kavish Tyagi" userId="766750b9bafe2c4d" providerId="Windows Live" clId="Web-{03131705-0946-441F-ADC1-6B13038BE65A}" dt="2018-11-29T15:41:04.225" v="1642"/>
          <ac:picMkLst>
            <pc:docMk/>
            <pc:sldMk cId="4224265388" sldId="276"/>
            <ac:picMk id="7" creationId="{11D0E0C1-43A9-4643-9DEF-F81A1949479E}"/>
          </ac:picMkLst>
        </pc:picChg>
      </pc:sldChg>
      <pc:sldChg chg="addSp delSp modSp add replId">
        <pc:chgData name="Kavish Tyagi" userId="766750b9bafe2c4d" providerId="Windows Live" clId="Web-{03131705-0946-441F-ADC1-6B13038BE65A}" dt="2018-11-29T15:56:06.218" v="1829" actId="20577"/>
        <pc:sldMkLst>
          <pc:docMk/>
          <pc:sldMk cId="2546980508" sldId="277"/>
        </pc:sldMkLst>
        <pc:spChg chg="mod">
          <ac:chgData name="Kavish Tyagi" userId="766750b9bafe2c4d" providerId="Windows Live" clId="Web-{03131705-0946-441F-ADC1-6B13038BE65A}" dt="2018-11-29T15:49:59.898" v="1730" actId="20577"/>
          <ac:spMkLst>
            <pc:docMk/>
            <pc:sldMk cId="2546980508" sldId="277"/>
            <ac:spMk id="2" creationId="{C6BC2B6F-6A25-45D5-8F37-4048F61D271D}"/>
          </ac:spMkLst>
        </pc:spChg>
        <pc:spChg chg="mod">
          <ac:chgData name="Kavish Tyagi" userId="766750b9bafe2c4d" providerId="Windows Live" clId="Web-{03131705-0946-441F-ADC1-6B13038BE65A}" dt="2018-11-29T15:56:06.218" v="1829" actId="20577"/>
          <ac:spMkLst>
            <pc:docMk/>
            <pc:sldMk cId="2546980508" sldId="277"/>
            <ac:spMk id="10" creationId="{43611990-8792-47C4-BE79-B4422B012AD5}"/>
          </ac:spMkLst>
        </pc:spChg>
        <pc:picChg chg="add mod">
          <ac:chgData name="Kavish Tyagi" userId="766750b9bafe2c4d" providerId="Windows Live" clId="Web-{03131705-0946-441F-ADC1-6B13038BE65A}" dt="2018-11-29T15:49:26.257" v="1723" actId="14100"/>
          <ac:picMkLst>
            <pc:docMk/>
            <pc:sldMk cId="2546980508" sldId="277"/>
            <ac:picMk id="3" creationId="{D16A37BF-2C3C-4F2B-8CD4-EE8704899B0A}"/>
          </ac:picMkLst>
        </pc:picChg>
        <pc:picChg chg="del">
          <ac:chgData name="Kavish Tyagi" userId="766750b9bafe2c4d" providerId="Windows Live" clId="Web-{03131705-0946-441F-ADC1-6B13038BE65A}" dt="2018-11-29T15:48:23.991" v="1712"/>
          <ac:picMkLst>
            <pc:docMk/>
            <pc:sldMk cId="2546980508" sldId="277"/>
            <ac:picMk id="7" creationId="{11D0E0C1-43A9-4643-9DEF-F81A1949479E}"/>
          </ac:picMkLst>
        </pc:picChg>
      </pc:sldChg>
      <pc:sldChg chg="addSp delSp modSp add replId">
        <pc:chgData name="Kavish Tyagi" userId="766750b9bafe2c4d" providerId="Windows Live" clId="Web-{03131705-0946-441F-ADC1-6B13038BE65A}" dt="2018-11-29T16:20:27.538" v="2069" actId="20577"/>
        <pc:sldMkLst>
          <pc:docMk/>
          <pc:sldMk cId="3365081947" sldId="278"/>
        </pc:sldMkLst>
        <pc:spChg chg="mod">
          <ac:chgData name="Kavish Tyagi" userId="766750b9bafe2c4d" providerId="Windows Live" clId="Web-{03131705-0946-441F-ADC1-6B13038BE65A}" dt="2018-11-29T16:15:51.587" v="1898" actId="20577"/>
          <ac:spMkLst>
            <pc:docMk/>
            <pc:sldMk cId="3365081947" sldId="278"/>
            <ac:spMk id="2" creationId="{C6BC2B6F-6A25-45D5-8F37-4048F61D271D}"/>
          </ac:spMkLst>
        </pc:spChg>
        <pc:spChg chg="mod">
          <ac:chgData name="Kavish Tyagi" userId="766750b9bafe2c4d" providerId="Windows Live" clId="Web-{03131705-0946-441F-ADC1-6B13038BE65A}" dt="2018-11-29T16:20:27.538" v="2069" actId="20577"/>
          <ac:spMkLst>
            <pc:docMk/>
            <pc:sldMk cId="3365081947" sldId="278"/>
            <ac:spMk id="10" creationId="{43611990-8792-47C4-BE79-B4422B012AD5}"/>
          </ac:spMkLst>
        </pc:spChg>
        <pc:picChg chg="del">
          <ac:chgData name="Kavish Tyagi" userId="766750b9bafe2c4d" providerId="Windows Live" clId="Web-{03131705-0946-441F-ADC1-6B13038BE65A}" dt="2018-11-29T16:13:22.688" v="1878"/>
          <ac:picMkLst>
            <pc:docMk/>
            <pc:sldMk cId="3365081947" sldId="278"/>
            <ac:picMk id="3" creationId="{D16A37BF-2C3C-4F2B-8CD4-EE8704899B0A}"/>
          </ac:picMkLst>
        </pc:picChg>
        <pc:picChg chg="add mod">
          <ac:chgData name="Kavish Tyagi" userId="766750b9bafe2c4d" providerId="Windows Live" clId="Web-{03131705-0946-441F-ADC1-6B13038BE65A}" dt="2018-11-29T16:13:51.112" v="1883" actId="14100"/>
          <ac:picMkLst>
            <pc:docMk/>
            <pc:sldMk cId="3365081947" sldId="278"/>
            <ac:picMk id="4" creationId="{24ECD357-B0C7-47CD-BD9E-266CE2CADEA9}"/>
          </ac:picMkLst>
        </pc:picChg>
      </pc:sldChg>
      <pc:sldChg chg="addSp delSp modSp add replId">
        <pc:chgData name="Kavish Tyagi" userId="766750b9bafe2c4d" providerId="Windows Live" clId="Web-{03131705-0946-441F-ADC1-6B13038BE65A}" dt="2018-11-29T16:55:05.568" v="2132" actId="20577"/>
        <pc:sldMkLst>
          <pc:docMk/>
          <pc:sldMk cId="316414839" sldId="279"/>
        </pc:sldMkLst>
        <pc:spChg chg="mod">
          <ac:chgData name="Kavish Tyagi" userId="766750b9bafe2c4d" providerId="Windows Live" clId="Web-{03131705-0946-441F-ADC1-6B13038BE65A}" dt="2018-11-29T16:37:33.126" v="2081" actId="20577"/>
          <ac:spMkLst>
            <pc:docMk/>
            <pc:sldMk cId="316414839" sldId="279"/>
            <ac:spMk id="2" creationId="{C6BC2B6F-6A25-45D5-8F37-4048F61D271D}"/>
          </ac:spMkLst>
        </pc:spChg>
        <pc:spChg chg="mod">
          <ac:chgData name="Kavish Tyagi" userId="766750b9bafe2c4d" providerId="Windows Live" clId="Web-{03131705-0946-441F-ADC1-6B13038BE65A}" dt="2018-11-29T16:55:05.568" v="2132" actId="20577"/>
          <ac:spMkLst>
            <pc:docMk/>
            <pc:sldMk cId="316414839" sldId="279"/>
            <ac:spMk id="10" creationId="{43611990-8792-47C4-BE79-B4422B012AD5}"/>
          </ac:spMkLst>
        </pc:spChg>
        <pc:picChg chg="del">
          <ac:chgData name="Kavish Tyagi" userId="766750b9bafe2c4d" providerId="Windows Live" clId="Web-{03131705-0946-441F-ADC1-6B13038BE65A}" dt="2018-11-29T16:52:19.378" v="2085"/>
          <ac:picMkLst>
            <pc:docMk/>
            <pc:sldMk cId="316414839" sldId="279"/>
            <ac:picMk id="3" creationId="{D16A37BF-2C3C-4F2B-8CD4-EE8704899B0A}"/>
          </ac:picMkLst>
        </pc:picChg>
        <pc:picChg chg="add mod">
          <ac:chgData name="Kavish Tyagi" userId="766750b9bafe2c4d" providerId="Windows Live" clId="Web-{03131705-0946-441F-ADC1-6B13038BE65A}" dt="2018-11-29T16:52:40.128" v="2090" actId="14100"/>
          <ac:picMkLst>
            <pc:docMk/>
            <pc:sldMk cId="316414839" sldId="279"/>
            <ac:picMk id="4" creationId="{8892E909-0331-4CA1-A844-F80BD77EDC6E}"/>
          </ac:picMkLst>
        </pc:picChg>
      </pc:sldChg>
      <pc:sldChg chg="addSp delSp modSp add replId">
        <pc:chgData name="Kavish Tyagi" userId="766750b9bafe2c4d" providerId="Windows Live" clId="Web-{03131705-0946-441F-ADC1-6B13038BE65A}" dt="2018-11-29T17:33:52.988" v="2326" actId="20577"/>
        <pc:sldMkLst>
          <pc:docMk/>
          <pc:sldMk cId="1642950494" sldId="280"/>
        </pc:sldMkLst>
        <pc:spChg chg="mod">
          <ac:chgData name="Kavish Tyagi" userId="766750b9bafe2c4d" providerId="Windows Live" clId="Web-{03131705-0946-441F-ADC1-6B13038BE65A}" dt="2018-11-29T17:33:52.988" v="2326" actId="20577"/>
          <ac:spMkLst>
            <pc:docMk/>
            <pc:sldMk cId="1642950494" sldId="280"/>
            <ac:spMk id="10" creationId="{43611990-8792-47C4-BE79-B4422B012AD5}"/>
          </ac:spMkLst>
        </pc:spChg>
        <pc:picChg chg="del">
          <ac:chgData name="Kavish Tyagi" userId="766750b9bafe2c4d" providerId="Windows Live" clId="Web-{03131705-0946-441F-ADC1-6B13038BE65A}" dt="2018-11-29T17:16:23.390" v="2253"/>
          <ac:picMkLst>
            <pc:docMk/>
            <pc:sldMk cId="1642950494" sldId="280"/>
            <ac:picMk id="3" creationId="{D16A37BF-2C3C-4F2B-8CD4-EE8704899B0A}"/>
          </ac:picMkLst>
        </pc:picChg>
        <pc:picChg chg="add mod">
          <ac:chgData name="Kavish Tyagi" userId="766750b9bafe2c4d" providerId="Windows Live" clId="Web-{03131705-0946-441F-ADC1-6B13038BE65A}" dt="2018-11-29T17:17:00.203" v="2258" actId="14100"/>
          <ac:picMkLst>
            <pc:docMk/>
            <pc:sldMk cId="1642950494" sldId="280"/>
            <ac:picMk id="4" creationId="{10EE1C5C-AF74-477F-AF0E-A174ED099001}"/>
          </ac:picMkLst>
        </pc:picChg>
      </pc:sldChg>
      <pc:sldChg chg="modSp new">
        <pc:chgData name="Kavish Tyagi" userId="766750b9bafe2c4d" providerId="Windows Live" clId="Web-{03131705-0946-441F-ADC1-6B13038BE65A}" dt="2018-11-29T16:12:42.358" v="1876" actId="20577"/>
        <pc:sldMkLst>
          <pc:docMk/>
          <pc:sldMk cId="905447318" sldId="281"/>
        </pc:sldMkLst>
        <pc:spChg chg="mod">
          <ac:chgData name="Kavish Tyagi" userId="766750b9bafe2c4d" providerId="Windows Live" clId="Web-{03131705-0946-441F-ADC1-6B13038BE65A}" dt="2018-11-29T16:09:30.833" v="1852" actId="20577"/>
          <ac:spMkLst>
            <pc:docMk/>
            <pc:sldMk cId="905447318" sldId="281"/>
            <ac:spMk id="2" creationId="{257FB1AC-FAA0-4655-A49F-1E432BB93A1C}"/>
          </ac:spMkLst>
        </pc:spChg>
        <pc:spChg chg="mod">
          <ac:chgData name="Kavish Tyagi" userId="766750b9bafe2c4d" providerId="Windows Live" clId="Web-{03131705-0946-441F-ADC1-6B13038BE65A}" dt="2018-11-29T16:12:42.358" v="1876" actId="20577"/>
          <ac:spMkLst>
            <pc:docMk/>
            <pc:sldMk cId="905447318" sldId="281"/>
            <ac:spMk id="3" creationId="{099858B7-AAA3-4224-8CED-EE6A68A230C7}"/>
          </ac:spMkLst>
        </pc:spChg>
      </pc:sldChg>
      <pc:sldChg chg="modSp add ord replId">
        <pc:chgData name="Kavish Tyagi" userId="766750b9bafe2c4d" providerId="Windows Live" clId="Web-{03131705-0946-441F-ADC1-6B13038BE65A}" dt="2018-11-29T17:01:54.545" v="2249" actId="20577"/>
        <pc:sldMkLst>
          <pc:docMk/>
          <pc:sldMk cId="3930165773" sldId="282"/>
        </pc:sldMkLst>
        <pc:spChg chg="mod">
          <ac:chgData name="Kavish Tyagi" userId="766750b9bafe2c4d" providerId="Windows Live" clId="Web-{03131705-0946-441F-ADC1-6B13038BE65A}" dt="2018-11-29T16:56:55.102" v="2146" actId="20577"/>
          <ac:spMkLst>
            <pc:docMk/>
            <pc:sldMk cId="3930165773" sldId="282"/>
            <ac:spMk id="2" creationId="{257FB1AC-FAA0-4655-A49F-1E432BB93A1C}"/>
          </ac:spMkLst>
        </pc:spChg>
        <pc:spChg chg="mod">
          <ac:chgData name="Kavish Tyagi" userId="766750b9bafe2c4d" providerId="Windows Live" clId="Web-{03131705-0946-441F-ADC1-6B13038BE65A}" dt="2018-11-29T17:01:54.545" v="2249" actId="20577"/>
          <ac:spMkLst>
            <pc:docMk/>
            <pc:sldMk cId="3930165773" sldId="282"/>
            <ac:spMk id="3" creationId="{099858B7-AAA3-4224-8CED-EE6A68A230C7}"/>
          </ac:spMkLst>
        </pc:spChg>
      </pc:sldChg>
      <pc:sldChg chg="addSp delSp modSp add replId">
        <pc:chgData name="Kavish Tyagi" userId="766750b9bafe2c4d" providerId="Windows Live" clId="Web-{03131705-0946-441F-ADC1-6B13038BE65A}" dt="2018-11-29T17:45:11.189" v="2397" actId="20577"/>
        <pc:sldMkLst>
          <pc:docMk/>
          <pc:sldMk cId="3021039781" sldId="283"/>
        </pc:sldMkLst>
        <pc:spChg chg="mod">
          <ac:chgData name="Kavish Tyagi" userId="766750b9bafe2c4d" providerId="Windows Live" clId="Web-{03131705-0946-441F-ADC1-6B13038BE65A}" dt="2018-11-29T17:45:11.189" v="2397" actId="20577"/>
          <ac:spMkLst>
            <pc:docMk/>
            <pc:sldMk cId="3021039781" sldId="283"/>
            <ac:spMk id="10" creationId="{43611990-8792-47C4-BE79-B4422B012AD5}"/>
          </ac:spMkLst>
        </pc:spChg>
        <pc:picChg chg="del">
          <ac:chgData name="Kavish Tyagi" userId="766750b9bafe2c4d" providerId="Windows Live" clId="Web-{03131705-0946-441F-ADC1-6B13038BE65A}" dt="2018-11-29T17:30:27.234" v="2301"/>
          <ac:picMkLst>
            <pc:docMk/>
            <pc:sldMk cId="3021039781" sldId="283"/>
            <ac:picMk id="3" creationId="{D16A37BF-2C3C-4F2B-8CD4-EE8704899B0A}"/>
          </ac:picMkLst>
        </pc:picChg>
        <pc:picChg chg="add del mod">
          <ac:chgData name="Kavish Tyagi" userId="766750b9bafe2c4d" providerId="Windows Live" clId="Web-{03131705-0946-441F-ADC1-6B13038BE65A}" dt="2018-11-29T17:41:05.700" v="2329"/>
          <ac:picMkLst>
            <pc:docMk/>
            <pc:sldMk cId="3021039781" sldId="283"/>
            <ac:picMk id="4" creationId="{5F563357-36EC-456C-B914-A78B57D0F790}"/>
          </ac:picMkLst>
        </pc:picChg>
        <pc:picChg chg="add mod">
          <ac:chgData name="Kavish Tyagi" userId="766750b9bafe2c4d" providerId="Windows Live" clId="Web-{03131705-0946-441F-ADC1-6B13038BE65A}" dt="2018-11-29T17:41:28.872" v="2334" actId="14100"/>
          <ac:picMkLst>
            <pc:docMk/>
            <pc:sldMk cId="3021039781" sldId="283"/>
            <ac:picMk id="7" creationId="{57FC8BAA-9814-4259-B4CC-098F0788B206}"/>
          </ac:picMkLst>
        </pc:picChg>
      </pc:sldChg>
      <pc:sldChg chg="new del">
        <pc:chgData name="Kavish Tyagi" userId="766750b9bafe2c4d" providerId="Windows Live" clId="Web-{03131705-0946-441F-ADC1-6B13038BE65A}" dt="2018-11-29T17:45:21.236" v="2401"/>
        <pc:sldMkLst>
          <pc:docMk/>
          <pc:sldMk cId="999244788" sldId="284"/>
        </pc:sldMkLst>
      </pc:sldChg>
      <pc:sldChg chg="delSp modSp new">
        <pc:chgData name="Kavish Tyagi" userId="766750b9bafe2c4d" providerId="Windows Live" clId="Web-{03131705-0946-441F-ADC1-6B13038BE65A}" dt="2018-11-29T17:46:16.205" v="2413" actId="20577"/>
        <pc:sldMkLst>
          <pc:docMk/>
          <pc:sldMk cId="2934114419" sldId="284"/>
        </pc:sldMkLst>
        <pc:spChg chg="mod">
          <ac:chgData name="Kavish Tyagi" userId="766750b9bafe2c4d" providerId="Windows Live" clId="Web-{03131705-0946-441F-ADC1-6B13038BE65A}" dt="2018-11-29T17:46:16.205" v="2413" actId="20577"/>
          <ac:spMkLst>
            <pc:docMk/>
            <pc:sldMk cId="2934114419" sldId="284"/>
            <ac:spMk id="2" creationId="{E830A679-66E9-4B12-B351-D981A07BE438}"/>
          </ac:spMkLst>
        </pc:spChg>
        <pc:spChg chg="del">
          <ac:chgData name="Kavish Tyagi" userId="766750b9bafe2c4d" providerId="Windows Live" clId="Web-{03131705-0946-441F-ADC1-6B13038BE65A}" dt="2018-11-29T17:45:56.986" v="2407"/>
          <ac:spMkLst>
            <pc:docMk/>
            <pc:sldMk cId="2934114419" sldId="284"/>
            <ac:spMk id="3" creationId="{F6D8CB4C-C162-4B34-A5A3-F6922887467E}"/>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11/29/2018</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11/29/2018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11/29/2018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11/29/2018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11/29/2018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11/29/2018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11/29/2018</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11/29/2018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11/29/2018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11/29/2018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11/29/2018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11/29/2018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11/29/2018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11/29/2018</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11/29/2018</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11/29/2018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11/29/2018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11/29/2018</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t">
            <a:noAutofit/>
          </a:bodyPr>
          <a:lstStyle/>
          <a:p>
            <a:r>
              <a:rPr lang="en-US" sz="6000" dirty="0"/>
              <a:t>Web Analytics</a:t>
            </a:r>
          </a:p>
        </p:txBody>
      </p:sp>
      <p:sp>
        <p:nvSpPr>
          <p:cNvPr id="3" name="Subtitle 2"/>
          <p:cNvSpPr>
            <a:spLocks noGrp="1"/>
          </p:cNvSpPr>
          <p:nvPr>
            <p:ph type="subTitle" idx="1"/>
          </p:nvPr>
        </p:nvSpPr>
        <p:spPr/>
        <p:txBody>
          <a:bodyPr/>
          <a:lstStyle/>
          <a:p>
            <a:pPr algn="r"/>
            <a:r>
              <a:rPr lang="en-US" sz="2400" dirty="0"/>
              <a:t>Presented By : </a:t>
            </a:r>
            <a:r>
              <a:rPr lang="en-US" sz="2400" err="1"/>
              <a:t>Kavish</a:t>
            </a:r>
            <a:r>
              <a:rPr lang="en-US" sz="2400" dirty="0"/>
              <a:t> Tyagi</a:t>
            </a:r>
          </a:p>
        </p:txBody>
      </p:sp>
    </p:spTree>
    <p:extLst>
      <p:ext uri="{BB962C8B-B14F-4D97-AF65-F5344CB8AC3E}">
        <p14:creationId xmlns:p14="http://schemas.microsoft.com/office/powerpoint/2010/main" val="1823541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2942210" cy="1020232"/>
          </a:xfrm>
        </p:spPr>
        <p:txBody>
          <a:bodyPr>
            <a:normAutofit/>
          </a:bodyPr>
          <a:lstStyle/>
          <a:p>
            <a:pPr>
              <a:lnSpc>
                <a:spcPct val="90000"/>
              </a:lnSpc>
            </a:pPr>
            <a:r>
              <a:rPr lang="en-US" sz="3300" dirty="0">
                <a:solidFill>
                  <a:srgbClr val="EBEBEB"/>
                </a:solidFill>
              </a:rPr>
              <a:t>BEHAVIOR </a:t>
            </a:r>
            <a:br>
              <a:rPr lang="en-US" sz="3300" dirty="0">
                <a:solidFill>
                  <a:srgbClr val="EBEBEB"/>
                </a:solidFill>
              </a:rPr>
            </a:br>
            <a:r>
              <a:rPr lang="en-US" sz="32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Page view report</a:t>
            </a:r>
            <a:endParaRPr lang="en-US" dirty="0"/>
          </a:p>
          <a:p>
            <a:r>
              <a:rPr lang="en-US" dirty="0">
                <a:solidFill>
                  <a:srgbClr val="FFFFFF"/>
                </a:solidFill>
              </a:rPr>
              <a:t>Custom Time Frame</a:t>
            </a:r>
          </a:p>
          <a:p>
            <a:r>
              <a:rPr lang="en-US" dirty="0">
                <a:solidFill>
                  <a:srgbClr val="FFFFFF"/>
                </a:solidFill>
              </a:rPr>
              <a:t>Users pageview distribution on various pages.</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close up of a map&#10;&#10;Description generated with very high confidence">
            <a:extLst>
              <a:ext uri="{FF2B5EF4-FFF2-40B4-BE49-F238E27FC236}">
                <a16:creationId xmlns:a16="http://schemas.microsoft.com/office/drawing/2014/main" id="{6FBC18BC-40DA-4546-89C7-66E44E3A2E2E}"/>
              </a:ext>
            </a:extLst>
          </p:cNvPr>
          <p:cNvPicPr>
            <a:picLocks noChangeAspect="1"/>
          </p:cNvPicPr>
          <p:nvPr/>
        </p:nvPicPr>
        <p:blipFill>
          <a:blip r:embed="rId3"/>
          <a:stretch>
            <a:fillRect/>
          </a:stretch>
        </p:blipFill>
        <p:spPr>
          <a:xfrm>
            <a:off x="4978400" y="838278"/>
            <a:ext cx="5106504" cy="5181444"/>
          </a:xfrm>
          <a:prstGeom prst="rect">
            <a:avLst/>
          </a:prstGeom>
        </p:spPr>
      </p:pic>
    </p:spTree>
    <p:extLst>
      <p:ext uri="{BB962C8B-B14F-4D97-AF65-F5344CB8AC3E}">
        <p14:creationId xmlns:p14="http://schemas.microsoft.com/office/powerpoint/2010/main" val="2569492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2942210" cy="1020232"/>
          </a:xfrm>
        </p:spPr>
        <p:txBody>
          <a:bodyPr>
            <a:normAutofit/>
          </a:bodyPr>
          <a:lstStyle/>
          <a:p>
            <a:pPr>
              <a:lnSpc>
                <a:spcPct val="90000"/>
              </a:lnSpc>
            </a:pPr>
            <a:r>
              <a:rPr lang="en-US" sz="3300" dirty="0">
                <a:solidFill>
                  <a:srgbClr val="EBEBEB"/>
                </a:solidFill>
              </a:rPr>
              <a:t>BEHAVIOR </a:t>
            </a:r>
            <a:br>
              <a:rPr lang="en-US" sz="3300" dirty="0">
                <a:solidFill>
                  <a:srgbClr val="EBEBEB"/>
                </a:solidFill>
              </a:rPr>
            </a:br>
            <a:r>
              <a:rPr lang="en-US" sz="32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Exit page report</a:t>
            </a:r>
          </a:p>
          <a:p>
            <a:r>
              <a:rPr lang="en-US" dirty="0">
                <a:solidFill>
                  <a:srgbClr val="FFFFFF"/>
                </a:solidFill>
              </a:rPr>
              <a:t>Custom Time Frame</a:t>
            </a:r>
          </a:p>
          <a:p>
            <a:r>
              <a:rPr lang="en-US" dirty="0">
                <a:solidFill>
                  <a:srgbClr val="FFFFFF"/>
                </a:solidFill>
              </a:rPr>
              <a:t>User's exit from different page source.</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close up of a map&#10;&#10;Description generated with very high confidence">
            <a:extLst>
              <a:ext uri="{FF2B5EF4-FFF2-40B4-BE49-F238E27FC236}">
                <a16:creationId xmlns:a16="http://schemas.microsoft.com/office/drawing/2014/main" id="{58EE5E3E-6DF1-4A73-8350-48A439C750C2}"/>
              </a:ext>
            </a:extLst>
          </p:cNvPr>
          <p:cNvPicPr>
            <a:picLocks noChangeAspect="1"/>
          </p:cNvPicPr>
          <p:nvPr/>
        </p:nvPicPr>
        <p:blipFill>
          <a:blip r:embed="rId3"/>
          <a:stretch>
            <a:fillRect/>
          </a:stretch>
        </p:blipFill>
        <p:spPr>
          <a:xfrm>
            <a:off x="5011532" y="974623"/>
            <a:ext cx="5194850" cy="5041275"/>
          </a:xfrm>
          <a:prstGeom prst="rect">
            <a:avLst/>
          </a:prstGeom>
        </p:spPr>
      </p:pic>
    </p:spTree>
    <p:extLst>
      <p:ext uri="{BB962C8B-B14F-4D97-AF65-F5344CB8AC3E}">
        <p14:creationId xmlns:p14="http://schemas.microsoft.com/office/powerpoint/2010/main" val="2763575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8EBE7-6D51-495B-A25F-C0DBD745EB2C}"/>
              </a:ext>
            </a:extLst>
          </p:cNvPr>
          <p:cNvSpPr>
            <a:spLocks noGrp="1"/>
          </p:cNvSpPr>
          <p:nvPr>
            <p:ph type="title"/>
          </p:nvPr>
        </p:nvSpPr>
        <p:spPr/>
        <p:txBody>
          <a:bodyPr/>
          <a:lstStyle/>
          <a:p>
            <a:pPr algn="ctr"/>
            <a:r>
              <a:rPr lang="en-US" dirty="0"/>
              <a:t>Campaign &amp; Conversion Tracking </a:t>
            </a:r>
          </a:p>
        </p:txBody>
      </p:sp>
      <p:sp>
        <p:nvSpPr>
          <p:cNvPr id="3" name="Text Placeholder 2">
            <a:extLst>
              <a:ext uri="{FF2B5EF4-FFF2-40B4-BE49-F238E27FC236}">
                <a16:creationId xmlns:a16="http://schemas.microsoft.com/office/drawing/2014/main" id="{C2F6C032-679E-4D27-B2DE-15AA4A74FF09}"/>
              </a:ext>
            </a:extLst>
          </p:cNvPr>
          <p:cNvSpPr>
            <a:spLocks noGrp="1"/>
          </p:cNvSpPr>
          <p:nvPr>
            <p:ph type="body" sz="half" idx="2"/>
          </p:nvPr>
        </p:nvSpPr>
        <p:spPr>
          <a:xfrm>
            <a:off x="1154954" y="3543300"/>
            <a:ext cx="9444093" cy="2476500"/>
          </a:xfrm>
        </p:spPr>
        <p:txBody>
          <a:bodyPr vert="horz" lIns="91440" tIns="45720" rIns="91440" bIns="45720" rtlCol="0" anchor="t">
            <a:normAutofit/>
          </a:bodyPr>
          <a:lstStyle/>
          <a:p>
            <a:r>
              <a:rPr lang="en-US" dirty="0"/>
              <a:t>Ad campaigns can be an effective way to bring users to website and grow business. Web Analytics in an effective way to track marketing campaigns in Google Ads or other platforms can substantially grow business. </a:t>
            </a:r>
          </a:p>
        </p:txBody>
      </p:sp>
    </p:spTree>
    <p:extLst>
      <p:ext uri="{BB962C8B-B14F-4D97-AF65-F5344CB8AC3E}">
        <p14:creationId xmlns:p14="http://schemas.microsoft.com/office/powerpoint/2010/main" val="933880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2942210" cy="1020232"/>
          </a:xfrm>
        </p:spPr>
        <p:txBody>
          <a:bodyPr>
            <a:normAutofit/>
          </a:bodyPr>
          <a:lstStyle/>
          <a:p>
            <a:pPr>
              <a:lnSpc>
                <a:spcPct val="90000"/>
              </a:lnSpc>
            </a:pPr>
            <a:r>
              <a:rPr lang="en-US" sz="3300" dirty="0">
                <a:solidFill>
                  <a:srgbClr val="EBEBEB"/>
                </a:solidFill>
              </a:rPr>
              <a:t>CAMPAIGN </a:t>
            </a:r>
            <a:br>
              <a:rPr lang="en-US" sz="3300" dirty="0">
                <a:solidFill>
                  <a:srgbClr val="EBEBEB"/>
                </a:solidFill>
              </a:rPr>
            </a:br>
            <a:r>
              <a:rPr lang="en-US" sz="32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Overview report</a:t>
            </a:r>
          </a:p>
          <a:p>
            <a:r>
              <a:rPr lang="en-US" dirty="0">
                <a:solidFill>
                  <a:srgbClr val="FFFFFF"/>
                </a:solidFill>
              </a:rPr>
              <a:t>Custom Time Frame</a:t>
            </a:r>
          </a:p>
          <a:p>
            <a:r>
              <a:rPr lang="en-US" dirty="0">
                <a:solidFill>
                  <a:srgbClr val="FFFFFF"/>
                </a:solidFill>
              </a:rPr>
              <a:t>User's acquisition from different ad campaigns.</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Picture 4" descr="A close up of a map&#10;&#10;Description generated with very high confidence">
            <a:extLst>
              <a:ext uri="{FF2B5EF4-FFF2-40B4-BE49-F238E27FC236}">
                <a16:creationId xmlns:a16="http://schemas.microsoft.com/office/drawing/2014/main" id="{528BD735-CEB8-4049-B696-06235A2CE5AC}"/>
              </a:ext>
            </a:extLst>
          </p:cNvPr>
          <p:cNvPicPr>
            <a:picLocks noChangeAspect="1"/>
          </p:cNvPicPr>
          <p:nvPr/>
        </p:nvPicPr>
        <p:blipFill>
          <a:blip r:embed="rId3"/>
          <a:stretch>
            <a:fillRect/>
          </a:stretch>
        </p:blipFill>
        <p:spPr>
          <a:xfrm>
            <a:off x="4978400" y="969815"/>
            <a:ext cx="5227982" cy="5050890"/>
          </a:xfrm>
          <a:prstGeom prst="rect">
            <a:avLst/>
          </a:prstGeom>
        </p:spPr>
      </p:pic>
    </p:spTree>
    <p:extLst>
      <p:ext uri="{BB962C8B-B14F-4D97-AF65-F5344CB8AC3E}">
        <p14:creationId xmlns:p14="http://schemas.microsoft.com/office/powerpoint/2010/main" val="3085618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3030557" cy="1020232"/>
          </a:xfrm>
        </p:spPr>
        <p:txBody>
          <a:bodyPr>
            <a:normAutofit/>
          </a:bodyPr>
          <a:lstStyle/>
          <a:p>
            <a:pPr>
              <a:lnSpc>
                <a:spcPct val="90000"/>
              </a:lnSpc>
            </a:pPr>
            <a:r>
              <a:rPr lang="en-US" sz="3000" dirty="0">
                <a:solidFill>
                  <a:srgbClr val="EBEBEB"/>
                </a:solidFill>
              </a:rPr>
              <a:t>CONVERSION </a:t>
            </a:r>
            <a:br>
              <a:rPr lang="en-US" sz="3000" dirty="0">
                <a:solidFill>
                  <a:srgbClr val="EBEBEB"/>
                </a:solidFill>
              </a:rPr>
            </a:br>
            <a:r>
              <a:rPr lang="en-US" sz="30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Goal completion overview report. </a:t>
            </a:r>
          </a:p>
          <a:p>
            <a:r>
              <a:rPr lang="en-US" dirty="0">
                <a:solidFill>
                  <a:srgbClr val="FFFFFF"/>
                </a:solidFill>
              </a:rPr>
              <a:t>Goal 1 is Purchases completed, Goal 2 is Engaged users, Goal 3 is registrations, Goal 4 is engaged users.</a:t>
            </a:r>
          </a:p>
          <a:p>
            <a:r>
              <a:rPr lang="en-US" dirty="0">
                <a:solidFill>
                  <a:srgbClr val="FFFFFF"/>
                </a:solidFill>
              </a:rPr>
              <a:t>Custom Time Frame</a:t>
            </a:r>
          </a:p>
          <a:p>
            <a:r>
              <a:rPr lang="en-US" dirty="0">
                <a:solidFill>
                  <a:srgbClr val="FFFFFF"/>
                </a:solidFill>
              </a:rPr>
              <a:t>Overview of goal completion location page on the website.</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Picture 4" descr="A close up of a map&#10;&#10;Description generated with very high confidence">
            <a:extLst>
              <a:ext uri="{FF2B5EF4-FFF2-40B4-BE49-F238E27FC236}">
                <a16:creationId xmlns:a16="http://schemas.microsoft.com/office/drawing/2014/main" id="{DF19B98C-A32A-4211-A4CC-5F3283BBD6F0}"/>
              </a:ext>
            </a:extLst>
          </p:cNvPr>
          <p:cNvPicPr>
            <a:picLocks noChangeAspect="1"/>
          </p:cNvPicPr>
          <p:nvPr/>
        </p:nvPicPr>
        <p:blipFill>
          <a:blip r:embed="rId3"/>
          <a:stretch>
            <a:fillRect/>
          </a:stretch>
        </p:blipFill>
        <p:spPr>
          <a:xfrm>
            <a:off x="4978400" y="976875"/>
            <a:ext cx="5194852" cy="5036770"/>
          </a:xfrm>
          <a:prstGeom prst="rect">
            <a:avLst/>
          </a:prstGeom>
        </p:spPr>
      </p:pic>
    </p:spTree>
    <p:extLst>
      <p:ext uri="{BB962C8B-B14F-4D97-AF65-F5344CB8AC3E}">
        <p14:creationId xmlns:p14="http://schemas.microsoft.com/office/powerpoint/2010/main" val="1011014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3030557" cy="1020232"/>
          </a:xfrm>
        </p:spPr>
        <p:txBody>
          <a:bodyPr>
            <a:normAutofit/>
          </a:bodyPr>
          <a:lstStyle/>
          <a:p>
            <a:pPr>
              <a:lnSpc>
                <a:spcPct val="90000"/>
              </a:lnSpc>
            </a:pPr>
            <a:r>
              <a:rPr lang="en-US" sz="3000" dirty="0">
                <a:solidFill>
                  <a:srgbClr val="EBEBEB"/>
                </a:solidFill>
              </a:rPr>
              <a:t>CONVERSION </a:t>
            </a:r>
            <a:br>
              <a:rPr lang="en-US" sz="3000" dirty="0">
                <a:solidFill>
                  <a:srgbClr val="EBEBEB"/>
                </a:solidFill>
              </a:rPr>
            </a:br>
            <a:r>
              <a:rPr lang="en-US" sz="30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Goal completion overview report. </a:t>
            </a:r>
          </a:p>
          <a:p>
            <a:r>
              <a:rPr lang="en-US" dirty="0">
                <a:solidFill>
                  <a:srgbClr val="FFFFFF"/>
                </a:solidFill>
              </a:rPr>
              <a:t>Custom Time Frame</a:t>
            </a:r>
          </a:p>
          <a:p>
            <a:r>
              <a:rPr lang="en-US" dirty="0">
                <a:solidFill>
                  <a:srgbClr val="FFFFFF"/>
                </a:solidFill>
              </a:rPr>
              <a:t>Overview of source and medium of various goal completions.</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close up of a map&#10;&#10;Description generated with very high confidence">
            <a:extLst>
              <a:ext uri="{FF2B5EF4-FFF2-40B4-BE49-F238E27FC236}">
                <a16:creationId xmlns:a16="http://schemas.microsoft.com/office/drawing/2014/main" id="{6606C283-0716-4D27-B5A2-3C629EE7753A}"/>
              </a:ext>
            </a:extLst>
          </p:cNvPr>
          <p:cNvPicPr>
            <a:picLocks noChangeAspect="1"/>
          </p:cNvPicPr>
          <p:nvPr/>
        </p:nvPicPr>
        <p:blipFill>
          <a:blip r:embed="rId3"/>
          <a:stretch>
            <a:fillRect/>
          </a:stretch>
        </p:blipFill>
        <p:spPr>
          <a:xfrm>
            <a:off x="5000487" y="970148"/>
            <a:ext cx="5216938" cy="5050224"/>
          </a:xfrm>
          <a:prstGeom prst="rect">
            <a:avLst/>
          </a:prstGeom>
        </p:spPr>
      </p:pic>
    </p:spTree>
    <p:extLst>
      <p:ext uri="{BB962C8B-B14F-4D97-AF65-F5344CB8AC3E}">
        <p14:creationId xmlns:p14="http://schemas.microsoft.com/office/powerpoint/2010/main" val="1850901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3030557" cy="1020232"/>
          </a:xfrm>
        </p:spPr>
        <p:txBody>
          <a:bodyPr>
            <a:normAutofit/>
          </a:bodyPr>
          <a:lstStyle/>
          <a:p>
            <a:pPr>
              <a:lnSpc>
                <a:spcPct val="90000"/>
              </a:lnSpc>
            </a:pPr>
            <a:r>
              <a:rPr lang="en-US" sz="3000" dirty="0">
                <a:solidFill>
                  <a:srgbClr val="EBEBEB"/>
                </a:solidFill>
              </a:rPr>
              <a:t>CONVERSION </a:t>
            </a:r>
            <a:br>
              <a:rPr lang="en-US" sz="3000" dirty="0">
                <a:solidFill>
                  <a:srgbClr val="EBEBEB"/>
                </a:solidFill>
              </a:rPr>
            </a:br>
            <a:r>
              <a:rPr lang="en-US" sz="30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Custom Traffic report based on goal i.e. Purchases Completed</a:t>
            </a:r>
          </a:p>
          <a:p>
            <a:r>
              <a:rPr lang="en-US" dirty="0">
                <a:solidFill>
                  <a:srgbClr val="FFFFFF"/>
                </a:solidFill>
              </a:rPr>
              <a:t>Custom Time Frame</a:t>
            </a:r>
          </a:p>
          <a:p>
            <a:r>
              <a:rPr lang="en-US" dirty="0">
                <a:solidFill>
                  <a:srgbClr val="FFFFFF"/>
                </a:solidFill>
              </a:rPr>
              <a:t>Traffic source and medium distribution of users on custom goal set. </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Picture 7" descr="A close up of a map&#10;&#10;Description generated with very high confidence">
            <a:extLst>
              <a:ext uri="{FF2B5EF4-FFF2-40B4-BE49-F238E27FC236}">
                <a16:creationId xmlns:a16="http://schemas.microsoft.com/office/drawing/2014/main" id="{11D0E0C1-43A9-4643-9DEF-F81A1949479E}"/>
              </a:ext>
            </a:extLst>
          </p:cNvPr>
          <p:cNvPicPr>
            <a:picLocks noChangeAspect="1"/>
          </p:cNvPicPr>
          <p:nvPr/>
        </p:nvPicPr>
        <p:blipFill>
          <a:blip r:embed="rId3"/>
          <a:stretch>
            <a:fillRect/>
          </a:stretch>
        </p:blipFill>
        <p:spPr>
          <a:xfrm>
            <a:off x="4989444" y="974883"/>
            <a:ext cx="5250069" cy="5040754"/>
          </a:xfrm>
          <a:prstGeom prst="rect">
            <a:avLst/>
          </a:prstGeom>
        </p:spPr>
      </p:pic>
    </p:spTree>
    <p:extLst>
      <p:ext uri="{BB962C8B-B14F-4D97-AF65-F5344CB8AC3E}">
        <p14:creationId xmlns:p14="http://schemas.microsoft.com/office/powerpoint/2010/main" val="2941350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3030557" cy="1020232"/>
          </a:xfrm>
        </p:spPr>
        <p:txBody>
          <a:bodyPr>
            <a:normAutofit/>
          </a:bodyPr>
          <a:lstStyle/>
          <a:p>
            <a:pPr>
              <a:lnSpc>
                <a:spcPct val="90000"/>
              </a:lnSpc>
            </a:pPr>
            <a:r>
              <a:rPr lang="en-US" sz="3000" dirty="0">
                <a:solidFill>
                  <a:srgbClr val="EBEBEB"/>
                </a:solidFill>
              </a:rPr>
              <a:t>CAMPAIGN </a:t>
            </a:r>
            <a:br>
              <a:rPr lang="en-US" sz="3000" dirty="0">
                <a:solidFill>
                  <a:srgbClr val="EBEBEB"/>
                </a:solidFill>
              </a:rPr>
            </a:br>
            <a:r>
              <a:rPr lang="en-US" sz="30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Google ads campaign report.</a:t>
            </a:r>
          </a:p>
          <a:p>
            <a:r>
              <a:rPr lang="en-US" dirty="0">
                <a:solidFill>
                  <a:srgbClr val="FFFFFF"/>
                </a:solidFill>
              </a:rPr>
              <a:t>Custom Time Frame</a:t>
            </a:r>
          </a:p>
          <a:p>
            <a:r>
              <a:rPr lang="en-US" dirty="0">
                <a:solidFill>
                  <a:srgbClr val="FFFFFF"/>
                </a:solidFill>
              </a:rPr>
              <a:t>User acquisition based on custom google ad campaigns.</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Picture 3" descr="A close up of a map&#10;&#10;Description generated with very high confidence">
            <a:extLst>
              <a:ext uri="{FF2B5EF4-FFF2-40B4-BE49-F238E27FC236}">
                <a16:creationId xmlns:a16="http://schemas.microsoft.com/office/drawing/2014/main" id="{4A3610F0-AB7D-4835-ABF1-BFEB4E24BFF3}"/>
              </a:ext>
            </a:extLst>
          </p:cNvPr>
          <p:cNvPicPr>
            <a:picLocks noChangeAspect="1"/>
          </p:cNvPicPr>
          <p:nvPr/>
        </p:nvPicPr>
        <p:blipFill>
          <a:blip r:embed="rId3"/>
          <a:stretch>
            <a:fillRect/>
          </a:stretch>
        </p:blipFill>
        <p:spPr>
          <a:xfrm>
            <a:off x="5022574" y="974047"/>
            <a:ext cx="5172765" cy="5042428"/>
          </a:xfrm>
          <a:prstGeom prst="rect">
            <a:avLst/>
          </a:prstGeom>
        </p:spPr>
      </p:pic>
    </p:spTree>
    <p:extLst>
      <p:ext uri="{BB962C8B-B14F-4D97-AF65-F5344CB8AC3E}">
        <p14:creationId xmlns:p14="http://schemas.microsoft.com/office/powerpoint/2010/main" val="4224265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3030557" cy="1020232"/>
          </a:xfrm>
        </p:spPr>
        <p:txBody>
          <a:bodyPr>
            <a:normAutofit/>
          </a:bodyPr>
          <a:lstStyle/>
          <a:p>
            <a:pPr>
              <a:lnSpc>
                <a:spcPct val="90000"/>
              </a:lnSpc>
            </a:pPr>
            <a:r>
              <a:rPr lang="en-US" sz="3000" dirty="0">
                <a:solidFill>
                  <a:srgbClr val="EBEBEB"/>
                </a:solidFill>
              </a:rPr>
              <a:t>CAMPAIGN </a:t>
            </a:r>
            <a:br>
              <a:rPr lang="en-US" sz="3000" dirty="0">
                <a:solidFill>
                  <a:srgbClr val="EBEBEB"/>
                </a:solidFill>
              </a:rPr>
            </a:br>
            <a:r>
              <a:rPr lang="en-US" sz="30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Custom Google ads keyword report</a:t>
            </a:r>
          </a:p>
          <a:p>
            <a:r>
              <a:rPr lang="en-US" dirty="0">
                <a:solidFill>
                  <a:srgbClr val="FFFFFF"/>
                </a:solidFill>
              </a:rPr>
              <a:t>Custom Time Frame</a:t>
            </a:r>
          </a:p>
          <a:p>
            <a:r>
              <a:rPr lang="en-US" dirty="0">
                <a:solidFill>
                  <a:srgbClr val="FFFFFF"/>
                </a:solidFill>
              </a:rPr>
              <a:t>User acquisition through various keyword which are filtered over Goal set 1 i.e. Purchases Completed.</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Picture 3" descr="A close up of a map&#10;&#10;Description generated with very high confidence">
            <a:extLst>
              <a:ext uri="{FF2B5EF4-FFF2-40B4-BE49-F238E27FC236}">
                <a16:creationId xmlns:a16="http://schemas.microsoft.com/office/drawing/2014/main" id="{D16A37BF-2C3C-4F2B-8CD4-EE8704899B0A}"/>
              </a:ext>
            </a:extLst>
          </p:cNvPr>
          <p:cNvPicPr>
            <a:picLocks noChangeAspect="1"/>
          </p:cNvPicPr>
          <p:nvPr/>
        </p:nvPicPr>
        <p:blipFill>
          <a:blip r:embed="rId3"/>
          <a:stretch>
            <a:fillRect/>
          </a:stretch>
        </p:blipFill>
        <p:spPr>
          <a:xfrm>
            <a:off x="5011531" y="968347"/>
            <a:ext cx="5183807" cy="5053827"/>
          </a:xfrm>
          <a:prstGeom prst="rect">
            <a:avLst/>
          </a:prstGeom>
        </p:spPr>
      </p:pic>
    </p:spTree>
    <p:extLst>
      <p:ext uri="{BB962C8B-B14F-4D97-AF65-F5344CB8AC3E}">
        <p14:creationId xmlns:p14="http://schemas.microsoft.com/office/powerpoint/2010/main" val="2546980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FB1AC-FAA0-4655-A49F-1E432BB93A1C}"/>
              </a:ext>
            </a:extLst>
          </p:cNvPr>
          <p:cNvSpPr>
            <a:spLocks noGrp="1"/>
          </p:cNvSpPr>
          <p:nvPr>
            <p:ph type="title"/>
          </p:nvPr>
        </p:nvSpPr>
        <p:spPr/>
        <p:txBody>
          <a:bodyPr/>
          <a:lstStyle/>
          <a:p>
            <a:pPr algn="ctr"/>
            <a:r>
              <a:rPr lang="en-US" dirty="0"/>
              <a:t>Data Collection &amp; Configuration</a:t>
            </a:r>
          </a:p>
        </p:txBody>
      </p:sp>
      <p:sp>
        <p:nvSpPr>
          <p:cNvPr id="3" name="Text Placeholder 2">
            <a:extLst>
              <a:ext uri="{FF2B5EF4-FFF2-40B4-BE49-F238E27FC236}">
                <a16:creationId xmlns:a16="http://schemas.microsoft.com/office/drawing/2014/main" id="{099858B7-AAA3-4224-8CED-EE6A68A230C7}"/>
              </a:ext>
            </a:extLst>
          </p:cNvPr>
          <p:cNvSpPr>
            <a:spLocks noGrp="1"/>
          </p:cNvSpPr>
          <p:nvPr>
            <p:ph type="body" sz="half" idx="2"/>
          </p:nvPr>
        </p:nvSpPr>
        <p:spPr/>
        <p:txBody>
          <a:bodyPr vert="horz" lIns="91440" tIns="45720" rIns="91440" bIns="45720" rtlCol="0" anchor="t">
            <a:normAutofit/>
          </a:bodyPr>
          <a:lstStyle/>
          <a:p>
            <a:pPr algn="just"/>
            <a:r>
              <a:rPr lang="en-US" dirty="0"/>
              <a:t>Adding advanced filters to views lets further refine the data that is collected and can even transform how that data shows up in reports. Custom Dimensions are one of the most powerful configuration settings you can use to collect data that's specific to your business.</a:t>
            </a:r>
          </a:p>
        </p:txBody>
      </p:sp>
    </p:spTree>
    <p:extLst>
      <p:ext uri="{BB962C8B-B14F-4D97-AF65-F5344CB8AC3E}">
        <p14:creationId xmlns:p14="http://schemas.microsoft.com/office/powerpoint/2010/main" val="905447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E006-7B6B-434E-98A3-B509B45713D2}"/>
              </a:ext>
            </a:extLst>
          </p:cNvPr>
          <p:cNvSpPr>
            <a:spLocks noGrp="1"/>
          </p:cNvSpPr>
          <p:nvPr>
            <p:ph type="title"/>
          </p:nvPr>
        </p:nvSpPr>
        <p:spPr/>
        <p:txBody>
          <a:bodyPr/>
          <a:lstStyle/>
          <a:p>
            <a:r>
              <a:rPr lang="en-US" dirty="0"/>
              <a:t>Analytics done on a Website</a:t>
            </a:r>
          </a:p>
        </p:txBody>
      </p:sp>
      <p:sp>
        <p:nvSpPr>
          <p:cNvPr id="3" name="Content Placeholder 2">
            <a:extLst>
              <a:ext uri="{FF2B5EF4-FFF2-40B4-BE49-F238E27FC236}">
                <a16:creationId xmlns:a16="http://schemas.microsoft.com/office/drawing/2014/main" id="{DA33DF93-65A4-4F8F-8254-41B6F684AFFF}"/>
              </a:ext>
            </a:extLst>
          </p:cNvPr>
          <p:cNvSpPr>
            <a:spLocks noGrp="1"/>
          </p:cNvSpPr>
          <p:nvPr>
            <p:ph idx="1"/>
          </p:nvPr>
        </p:nvSpPr>
        <p:spPr>
          <a:xfrm>
            <a:off x="1121824" y="2360544"/>
            <a:ext cx="8825659" cy="3416300"/>
          </a:xfrm>
        </p:spPr>
        <p:txBody>
          <a:bodyPr vert="horz" lIns="91440" tIns="45720" rIns="91440" bIns="45720" rtlCol="0" anchor="t">
            <a:normAutofit/>
          </a:bodyPr>
          <a:lstStyle/>
          <a:p>
            <a:r>
              <a:rPr lang="en-US" dirty="0"/>
              <a:t>Basic Reporting</a:t>
            </a:r>
          </a:p>
          <a:p>
            <a:r>
              <a:rPr lang="en-US" dirty="0"/>
              <a:t>Campaign &amp; Conversion Tracking</a:t>
            </a:r>
          </a:p>
          <a:p>
            <a:r>
              <a:rPr lang="en-US" dirty="0"/>
              <a:t>Data collection &amp; Configuration</a:t>
            </a:r>
          </a:p>
          <a:p>
            <a:r>
              <a:rPr lang="en-US" dirty="0"/>
              <a:t>Analysis Tools &amp; Techniques</a:t>
            </a:r>
          </a:p>
        </p:txBody>
      </p:sp>
    </p:spTree>
    <p:extLst>
      <p:ext uri="{BB962C8B-B14F-4D97-AF65-F5344CB8AC3E}">
        <p14:creationId xmlns:p14="http://schemas.microsoft.com/office/powerpoint/2010/main" val="40466320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3030557" cy="1020232"/>
          </a:xfrm>
        </p:spPr>
        <p:txBody>
          <a:bodyPr>
            <a:normAutofit/>
          </a:bodyPr>
          <a:lstStyle/>
          <a:p>
            <a:pPr>
              <a:lnSpc>
                <a:spcPct val="90000"/>
              </a:lnSpc>
            </a:pPr>
            <a:r>
              <a:rPr lang="en-US" sz="3000" dirty="0">
                <a:solidFill>
                  <a:srgbClr val="EBEBEB"/>
                </a:solidFill>
              </a:rPr>
              <a:t>CUSTOM </a:t>
            </a:r>
            <a:br>
              <a:rPr lang="en-US" sz="3000" dirty="0">
                <a:solidFill>
                  <a:srgbClr val="EBEBEB"/>
                </a:solidFill>
              </a:rPr>
            </a:br>
            <a:r>
              <a:rPr lang="en-US" sz="30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Custom traffic report showing source and medium of acquisition.</a:t>
            </a:r>
          </a:p>
          <a:p>
            <a:r>
              <a:rPr lang="en-US" dirty="0">
                <a:solidFill>
                  <a:srgbClr val="FFFFFF"/>
                </a:solidFill>
              </a:rPr>
              <a:t>Custom Time Frame</a:t>
            </a:r>
          </a:p>
          <a:p>
            <a:r>
              <a:rPr lang="en-US" dirty="0">
                <a:solidFill>
                  <a:srgbClr val="FFFFFF"/>
                </a:solidFill>
              </a:rPr>
              <a:t>The report has been customized on the basis of sales region which has been added as a secondary dimension of filtering.</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screenshot of a map&#10;&#10;Description generated with very high confidence">
            <a:extLst>
              <a:ext uri="{FF2B5EF4-FFF2-40B4-BE49-F238E27FC236}">
                <a16:creationId xmlns:a16="http://schemas.microsoft.com/office/drawing/2014/main" id="{24ECD357-B0C7-47CD-BD9E-266CE2CADEA9}"/>
              </a:ext>
            </a:extLst>
          </p:cNvPr>
          <p:cNvPicPr>
            <a:picLocks noChangeAspect="1"/>
          </p:cNvPicPr>
          <p:nvPr/>
        </p:nvPicPr>
        <p:blipFill>
          <a:blip r:embed="rId3"/>
          <a:stretch>
            <a:fillRect/>
          </a:stretch>
        </p:blipFill>
        <p:spPr>
          <a:xfrm>
            <a:off x="4989444" y="975772"/>
            <a:ext cx="5205895" cy="5038977"/>
          </a:xfrm>
          <a:prstGeom prst="rect">
            <a:avLst/>
          </a:prstGeom>
        </p:spPr>
      </p:pic>
    </p:spTree>
    <p:extLst>
      <p:ext uri="{BB962C8B-B14F-4D97-AF65-F5344CB8AC3E}">
        <p14:creationId xmlns:p14="http://schemas.microsoft.com/office/powerpoint/2010/main" val="33650819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3030557" cy="1020232"/>
          </a:xfrm>
        </p:spPr>
        <p:txBody>
          <a:bodyPr>
            <a:normAutofit/>
          </a:bodyPr>
          <a:lstStyle/>
          <a:p>
            <a:pPr>
              <a:lnSpc>
                <a:spcPct val="90000"/>
              </a:lnSpc>
            </a:pPr>
            <a:r>
              <a:rPr lang="en-US" sz="3000">
                <a:solidFill>
                  <a:srgbClr val="EBEBEB"/>
                </a:solidFill>
              </a:rPr>
              <a:t>CUSTOM </a:t>
            </a:r>
            <a:br>
              <a:rPr lang="en-US" sz="3000" dirty="0">
                <a:solidFill>
                  <a:srgbClr val="EBEBEB"/>
                </a:solidFill>
              </a:rPr>
            </a:br>
            <a:r>
              <a:rPr lang="en-US" sz="300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a:solidFill>
                  <a:srgbClr val="FFFFFF"/>
                </a:solidFill>
              </a:rPr>
              <a:t>Custom Device usage  report</a:t>
            </a:r>
          </a:p>
          <a:p>
            <a:r>
              <a:rPr lang="en-US" dirty="0">
                <a:solidFill>
                  <a:srgbClr val="FFFFFF"/>
                </a:solidFill>
              </a:rPr>
              <a:t>Custom Time Frame</a:t>
            </a:r>
          </a:p>
          <a:p>
            <a:r>
              <a:rPr lang="en-US">
                <a:solidFill>
                  <a:srgbClr val="FFFFFF"/>
                </a:solidFill>
              </a:rPr>
              <a:t>The report has been customized on the basis of sales region which has been added as a secondary dimension of filtering.</a:t>
            </a:r>
            <a:endParaRPr lang="en-US"/>
          </a:p>
          <a:p>
            <a:endParaRPr lang="en-US" dirty="0">
              <a:solidFill>
                <a:srgbClr val="FFFFFF"/>
              </a:solidFill>
            </a:endParaRP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close up of a map&#10;&#10;Description generated with very high confidence">
            <a:extLst>
              <a:ext uri="{FF2B5EF4-FFF2-40B4-BE49-F238E27FC236}">
                <a16:creationId xmlns:a16="http://schemas.microsoft.com/office/drawing/2014/main" id="{8892E909-0331-4CA1-A844-F80BD77EDC6E}"/>
              </a:ext>
            </a:extLst>
          </p:cNvPr>
          <p:cNvPicPr>
            <a:picLocks noChangeAspect="1"/>
          </p:cNvPicPr>
          <p:nvPr/>
        </p:nvPicPr>
        <p:blipFill>
          <a:blip r:embed="rId3"/>
          <a:stretch>
            <a:fillRect/>
          </a:stretch>
        </p:blipFill>
        <p:spPr>
          <a:xfrm>
            <a:off x="5000488" y="978031"/>
            <a:ext cx="5216938" cy="5045504"/>
          </a:xfrm>
          <a:prstGeom prst="rect">
            <a:avLst/>
          </a:prstGeom>
        </p:spPr>
      </p:pic>
    </p:spTree>
    <p:extLst>
      <p:ext uri="{BB962C8B-B14F-4D97-AF65-F5344CB8AC3E}">
        <p14:creationId xmlns:p14="http://schemas.microsoft.com/office/powerpoint/2010/main" val="3164148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FB1AC-FAA0-4655-A49F-1E432BB93A1C}"/>
              </a:ext>
            </a:extLst>
          </p:cNvPr>
          <p:cNvSpPr>
            <a:spLocks noGrp="1"/>
          </p:cNvSpPr>
          <p:nvPr>
            <p:ph type="title"/>
          </p:nvPr>
        </p:nvSpPr>
        <p:spPr/>
        <p:txBody>
          <a:bodyPr/>
          <a:lstStyle/>
          <a:p>
            <a:pPr algn="ctr"/>
            <a:r>
              <a:rPr lang="en-US"/>
              <a:t>Analysis Tools &amp; Techniques</a:t>
            </a:r>
            <a:endParaRPr lang="en-US" dirty="0"/>
          </a:p>
        </p:txBody>
      </p:sp>
      <p:sp>
        <p:nvSpPr>
          <p:cNvPr id="3" name="Text Placeholder 2">
            <a:extLst>
              <a:ext uri="{FF2B5EF4-FFF2-40B4-BE49-F238E27FC236}">
                <a16:creationId xmlns:a16="http://schemas.microsoft.com/office/drawing/2014/main" id="{099858B7-AAA3-4224-8CED-EE6A68A230C7}"/>
              </a:ext>
            </a:extLst>
          </p:cNvPr>
          <p:cNvSpPr>
            <a:spLocks noGrp="1"/>
          </p:cNvSpPr>
          <p:nvPr>
            <p:ph type="body" sz="half" idx="2"/>
          </p:nvPr>
        </p:nvSpPr>
        <p:spPr/>
        <p:txBody>
          <a:bodyPr vert="horz" lIns="91440" tIns="45720" rIns="91440" bIns="45720" rtlCol="0" anchor="t">
            <a:normAutofit/>
          </a:bodyPr>
          <a:lstStyle/>
          <a:p>
            <a:pPr algn="just"/>
            <a:r>
              <a:rPr lang="en-US" dirty="0"/>
              <a:t>Segmentation is one of the most common ways to analyze subsets of data. Anaysis based on the channels help in understanding which channels brought in valuable traffic and led to conversions. Analysis based on the </a:t>
            </a:r>
            <a:r>
              <a:rPr lang="en-US"/>
              <a:t>audienece help in better understand the characteristics of your customers, </a:t>
            </a:r>
            <a:r>
              <a:rPr lang="en-US" dirty="0"/>
              <a:t>so you can better target your marketing</a:t>
            </a:r>
          </a:p>
        </p:txBody>
      </p:sp>
    </p:spTree>
    <p:extLst>
      <p:ext uri="{BB962C8B-B14F-4D97-AF65-F5344CB8AC3E}">
        <p14:creationId xmlns:p14="http://schemas.microsoft.com/office/powerpoint/2010/main" val="39301657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3030557" cy="1020232"/>
          </a:xfrm>
        </p:spPr>
        <p:txBody>
          <a:bodyPr>
            <a:normAutofit/>
          </a:bodyPr>
          <a:lstStyle/>
          <a:p>
            <a:pPr>
              <a:lnSpc>
                <a:spcPct val="90000"/>
              </a:lnSpc>
            </a:pPr>
            <a:r>
              <a:rPr lang="en-US" sz="3000" dirty="0">
                <a:solidFill>
                  <a:srgbClr val="EBEBEB"/>
                </a:solidFill>
              </a:rPr>
              <a:t>CAMPAIGN </a:t>
            </a:r>
            <a:br>
              <a:rPr lang="en-US" sz="3000" dirty="0">
                <a:solidFill>
                  <a:srgbClr val="EBEBEB"/>
                </a:solidFill>
              </a:rPr>
            </a:br>
            <a:r>
              <a:rPr lang="en-US" sz="30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a:solidFill>
                  <a:srgbClr val="FFFFFF"/>
                </a:solidFill>
              </a:rPr>
              <a:t>Custom Goals overview report</a:t>
            </a:r>
            <a:endParaRPr lang="en-US">
              <a:solidFill>
                <a:srgbClr val="404040"/>
              </a:solidFill>
            </a:endParaRPr>
          </a:p>
          <a:p>
            <a:r>
              <a:rPr lang="en-US">
                <a:solidFill>
                  <a:schemeClr val="bg1"/>
                </a:solidFill>
              </a:rPr>
              <a:t>Goals Overview report with a Custom Segment for sessions in which users visited a page with "Android" in the title.</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close up of a map&#10;&#10;Description generated with very high confidence">
            <a:extLst>
              <a:ext uri="{FF2B5EF4-FFF2-40B4-BE49-F238E27FC236}">
                <a16:creationId xmlns:a16="http://schemas.microsoft.com/office/drawing/2014/main" id="{10EE1C5C-AF74-477F-AF0E-A174ED099001}"/>
              </a:ext>
            </a:extLst>
          </p:cNvPr>
          <p:cNvPicPr>
            <a:picLocks noChangeAspect="1"/>
          </p:cNvPicPr>
          <p:nvPr/>
        </p:nvPicPr>
        <p:blipFill>
          <a:blip r:embed="rId3"/>
          <a:stretch>
            <a:fillRect/>
          </a:stretch>
        </p:blipFill>
        <p:spPr>
          <a:xfrm>
            <a:off x="4989444" y="969146"/>
            <a:ext cx="5205894" cy="5052229"/>
          </a:xfrm>
          <a:prstGeom prst="rect">
            <a:avLst/>
          </a:prstGeom>
        </p:spPr>
      </p:pic>
    </p:spTree>
    <p:extLst>
      <p:ext uri="{BB962C8B-B14F-4D97-AF65-F5344CB8AC3E}">
        <p14:creationId xmlns:p14="http://schemas.microsoft.com/office/powerpoint/2010/main" val="16429504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3030557" cy="1020232"/>
          </a:xfrm>
        </p:spPr>
        <p:txBody>
          <a:bodyPr>
            <a:normAutofit/>
          </a:bodyPr>
          <a:lstStyle/>
          <a:p>
            <a:pPr>
              <a:lnSpc>
                <a:spcPct val="90000"/>
              </a:lnSpc>
            </a:pPr>
            <a:r>
              <a:rPr lang="en-US" sz="3000" dirty="0">
                <a:solidFill>
                  <a:srgbClr val="EBEBEB"/>
                </a:solidFill>
              </a:rPr>
              <a:t>CAMPAIGN </a:t>
            </a:r>
            <a:br>
              <a:rPr lang="en-US" sz="3000" dirty="0">
                <a:solidFill>
                  <a:srgbClr val="EBEBEB"/>
                </a:solidFill>
              </a:rPr>
            </a:br>
            <a:r>
              <a:rPr lang="en-US" sz="30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a:solidFill>
                  <a:srgbClr val="FFFFFF"/>
                </a:solidFill>
              </a:rPr>
              <a:t>Custom Channel acquisition report</a:t>
            </a:r>
          </a:p>
          <a:p>
            <a:r>
              <a:rPr lang="en-US">
                <a:solidFill>
                  <a:schemeClr val="bg1"/>
                </a:solidFill>
              </a:rPr>
              <a:t>Channels report, using a Custom Segment for users who had a landing page that contains "Android". Further filtered through the Ecommerce Conversion Rate for users brought in by the Paid Search channel. </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Picture 7" descr="A screenshot of text&#10;&#10;Description generated with very high confidence">
            <a:extLst>
              <a:ext uri="{FF2B5EF4-FFF2-40B4-BE49-F238E27FC236}">
                <a16:creationId xmlns:a16="http://schemas.microsoft.com/office/drawing/2014/main" id="{57FC8BAA-9814-4259-B4CC-098F0788B206}"/>
              </a:ext>
            </a:extLst>
          </p:cNvPr>
          <p:cNvPicPr>
            <a:picLocks noChangeAspect="1"/>
          </p:cNvPicPr>
          <p:nvPr/>
        </p:nvPicPr>
        <p:blipFill>
          <a:blip r:embed="rId3"/>
          <a:stretch>
            <a:fillRect/>
          </a:stretch>
        </p:blipFill>
        <p:spPr>
          <a:xfrm>
            <a:off x="5000487" y="976071"/>
            <a:ext cx="5205895" cy="5038379"/>
          </a:xfrm>
          <a:prstGeom prst="rect">
            <a:avLst/>
          </a:prstGeom>
        </p:spPr>
      </p:pic>
    </p:spTree>
    <p:extLst>
      <p:ext uri="{BB962C8B-B14F-4D97-AF65-F5344CB8AC3E}">
        <p14:creationId xmlns:p14="http://schemas.microsoft.com/office/powerpoint/2010/main" val="30210397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0A679-66E9-4B12-B351-D981A07BE438}"/>
              </a:ext>
            </a:extLst>
          </p:cNvPr>
          <p:cNvSpPr>
            <a:spLocks noGrp="1"/>
          </p:cNvSpPr>
          <p:nvPr>
            <p:ph type="title"/>
          </p:nvPr>
        </p:nvSpPr>
        <p:spPr/>
        <p:txBody>
          <a:bodyPr vert="horz" lIns="91440" tIns="45720" rIns="91440" bIns="45720" rtlCol="0" anchor="ctr">
            <a:noAutofit/>
          </a:bodyPr>
          <a:lstStyle/>
          <a:p>
            <a:pPr algn="ctr"/>
            <a:r>
              <a:rPr lang="en-US" sz="4800"/>
              <a:t>THANK YOU</a:t>
            </a:r>
          </a:p>
        </p:txBody>
      </p:sp>
    </p:spTree>
    <p:extLst>
      <p:ext uri="{BB962C8B-B14F-4D97-AF65-F5344CB8AC3E}">
        <p14:creationId xmlns:p14="http://schemas.microsoft.com/office/powerpoint/2010/main" val="2934114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074E0-2E34-4331-AD52-129EDE2ED5CE}"/>
              </a:ext>
            </a:extLst>
          </p:cNvPr>
          <p:cNvSpPr>
            <a:spLocks noGrp="1"/>
          </p:cNvSpPr>
          <p:nvPr>
            <p:ph type="title"/>
          </p:nvPr>
        </p:nvSpPr>
        <p:spPr/>
        <p:txBody>
          <a:bodyPr/>
          <a:lstStyle/>
          <a:p>
            <a:pPr algn="ctr"/>
            <a:r>
              <a:rPr lang="en-US" dirty="0"/>
              <a:t>Basic Reporting </a:t>
            </a:r>
            <a:endParaRPr lang="en-US"/>
          </a:p>
        </p:txBody>
      </p:sp>
      <p:sp>
        <p:nvSpPr>
          <p:cNvPr id="3" name="Text Placeholder 2">
            <a:extLst>
              <a:ext uri="{FF2B5EF4-FFF2-40B4-BE49-F238E27FC236}">
                <a16:creationId xmlns:a16="http://schemas.microsoft.com/office/drawing/2014/main" id="{973252F2-BFD7-4E2E-9D09-024D9AFAEA65}"/>
              </a:ext>
            </a:extLst>
          </p:cNvPr>
          <p:cNvSpPr>
            <a:spLocks noGrp="1"/>
          </p:cNvSpPr>
          <p:nvPr>
            <p:ph type="body" idx="1"/>
          </p:nvPr>
        </p:nvSpPr>
        <p:spPr/>
        <p:txBody>
          <a:bodyPr/>
          <a:lstStyle/>
          <a:p>
            <a:r>
              <a:rPr lang="en-US" dirty="0"/>
              <a:t>Audience Reports</a:t>
            </a:r>
          </a:p>
        </p:txBody>
      </p:sp>
      <p:sp>
        <p:nvSpPr>
          <p:cNvPr id="4" name="Text Placeholder 3">
            <a:extLst>
              <a:ext uri="{FF2B5EF4-FFF2-40B4-BE49-F238E27FC236}">
                <a16:creationId xmlns:a16="http://schemas.microsoft.com/office/drawing/2014/main" id="{CF9CDEF3-B67A-436A-8BC3-0131C346232C}"/>
              </a:ext>
            </a:extLst>
          </p:cNvPr>
          <p:cNvSpPr>
            <a:spLocks noGrp="1"/>
          </p:cNvSpPr>
          <p:nvPr>
            <p:ph type="body" sz="half" idx="15"/>
          </p:nvPr>
        </p:nvSpPr>
        <p:spPr/>
        <p:txBody>
          <a:bodyPr/>
          <a:lstStyle/>
          <a:p>
            <a:r>
              <a:rPr lang="en-US" dirty="0"/>
              <a:t>Some of the most useful reports in Web Analytics are Audience reports, which offer information about the users visiting website.</a:t>
            </a:r>
          </a:p>
        </p:txBody>
      </p:sp>
      <p:sp>
        <p:nvSpPr>
          <p:cNvPr id="5" name="Text Placeholder 4">
            <a:extLst>
              <a:ext uri="{FF2B5EF4-FFF2-40B4-BE49-F238E27FC236}">
                <a16:creationId xmlns:a16="http://schemas.microsoft.com/office/drawing/2014/main" id="{9D99554D-F509-4D94-B3C1-D51D6C3DAB68}"/>
              </a:ext>
            </a:extLst>
          </p:cNvPr>
          <p:cNvSpPr>
            <a:spLocks noGrp="1"/>
          </p:cNvSpPr>
          <p:nvPr>
            <p:ph type="body" sz="quarter" idx="3"/>
          </p:nvPr>
        </p:nvSpPr>
        <p:spPr/>
        <p:txBody>
          <a:bodyPr/>
          <a:lstStyle/>
          <a:p>
            <a:r>
              <a:rPr lang="en-US" dirty="0"/>
              <a:t>Acquisitions Reports</a:t>
            </a:r>
          </a:p>
        </p:txBody>
      </p:sp>
      <p:sp>
        <p:nvSpPr>
          <p:cNvPr id="6" name="Text Placeholder 5">
            <a:extLst>
              <a:ext uri="{FF2B5EF4-FFF2-40B4-BE49-F238E27FC236}">
                <a16:creationId xmlns:a16="http://schemas.microsoft.com/office/drawing/2014/main" id="{EB245335-920A-4AE3-A071-67D7C3D90F2E}"/>
              </a:ext>
            </a:extLst>
          </p:cNvPr>
          <p:cNvSpPr>
            <a:spLocks noGrp="1"/>
          </p:cNvSpPr>
          <p:nvPr>
            <p:ph type="body" sz="half" idx="16"/>
          </p:nvPr>
        </p:nvSpPr>
        <p:spPr/>
        <p:txBody>
          <a:bodyPr/>
          <a:lstStyle/>
          <a:p>
            <a:r>
              <a:rPr lang="en-US" dirty="0"/>
              <a:t>Acquisition reports can provide insight about how users get to your website, and how well your digital marketing and advertising works across different channels like email, search, and display ads. These are some of the most important and actionable reports.</a:t>
            </a:r>
          </a:p>
        </p:txBody>
      </p:sp>
      <p:sp>
        <p:nvSpPr>
          <p:cNvPr id="7" name="Text Placeholder 6">
            <a:extLst>
              <a:ext uri="{FF2B5EF4-FFF2-40B4-BE49-F238E27FC236}">
                <a16:creationId xmlns:a16="http://schemas.microsoft.com/office/drawing/2014/main" id="{9A634E22-8391-4689-9737-EA57FAE103BA}"/>
              </a:ext>
            </a:extLst>
          </p:cNvPr>
          <p:cNvSpPr>
            <a:spLocks noGrp="1"/>
          </p:cNvSpPr>
          <p:nvPr>
            <p:ph type="body" sz="quarter" idx="13"/>
          </p:nvPr>
        </p:nvSpPr>
        <p:spPr/>
        <p:txBody>
          <a:bodyPr/>
          <a:lstStyle/>
          <a:p>
            <a:r>
              <a:rPr lang="en-US" dirty="0"/>
              <a:t>Behavior Report</a:t>
            </a:r>
          </a:p>
        </p:txBody>
      </p:sp>
      <p:sp>
        <p:nvSpPr>
          <p:cNvPr id="8" name="Text Placeholder 7">
            <a:extLst>
              <a:ext uri="{FF2B5EF4-FFF2-40B4-BE49-F238E27FC236}">
                <a16:creationId xmlns:a16="http://schemas.microsoft.com/office/drawing/2014/main" id="{74C42E18-E67D-4D12-B30D-D298528926C1}"/>
              </a:ext>
            </a:extLst>
          </p:cNvPr>
          <p:cNvSpPr>
            <a:spLocks noGrp="1"/>
          </p:cNvSpPr>
          <p:nvPr>
            <p:ph type="body" sz="half" idx="17"/>
          </p:nvPr>
        </p:nvSpPr>
        <p:spPr/>
        <p:txBody>
          <a:bodyPr/>
          <a:lstStyle/>
          <a:p>
            <a:r>
              <a:rPr lang="en-US" dirty="0"/>
              <a:t>Behavior reports show how users interact with website. This can include many different things from what content users view to how users navigate between pages.</a:t>
            </a:r>
          </a:p>
        </p:txBody>
      </p:sp>
    </p:spTree>
    <p:extLst>
      <p:ext uri="{BB962C8B-B14F-4D97-AF65-F5344CB8AC3E}">
        <p14:creationId xmlns:p14="http://schemas.microsoft.com/office/powerpoint/2010/main" val="3739162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2942210" cy="1020232"/>
          </a:xfrm>
        </p:spPr>
        <p:txBody>
          <a:bodyPr>
            <a:normAutofit fontScale="90000"/>
          </a:bodyPr>
          <a:lstStyle/>
          <a:p>
            <a:r>
              <a:rPr lang="en-US" sz="3300" dirty="0"/>
              <a:t>AUDIENCE 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Demographic Overview</a:t>
            </a:r>
          </a:p>
          <a:p>
            <a:r>
              <a:rPr lang="en-US" dirty="0">
                <a:solidFill>
                  <a:srgbClr val="FFFFFF"/>
                </a:solidFill>
              </a:rPr>
              <a:t>Custom Time Frame</a:t>
            </a:r>
          </a:p>
          <a:p>
            <a:r>
              <a:rPr lang="en-US" dirty="0">
                <a:solidFill>
                  <a:srgbClr val="FFFFFF"/>
                </a:solidFill>
              </a:rPr>
              <a:t>Distribution of Users by "Age" and "Gender".</a:t>
            </a:r>
          </a:p>
          <a:p>
            <a:endParaRPr lang="en-US" dirty="0">
              <a:solidFill>
                <a:srgbClr val="FFFFFF"/>
              </a:solidFill>
            </a:endParaRPr>
          </a:p>
        </p:txBody>
      </p:sp>
      <p:pic>
        <p:nvPicPr>
          <p:cNvPr id="11" name="Picture 4" descr="A screenshot of a cell phone&#10;&#10;Description generated with very high confidence">
            <a:extLst>
              <a:ext uri="{FF2B5EF4-FFF2-40B4-BE49-F238E27FC236}">
                <a16:creationId xmlns:a16="http://schemas.microsoft.com/office/drawing/2014/main" id="{ED26ACA2-8F86-48B0-9D08-4F16435F309B}"/>
              </a:ext>
            </a:extLst>
          </p:cNvPr>
          <p:cNvPicPr>
            <a:picLocks noChangeAspect="1"/>
          </p:cNvPicPr>
          <p:nvPr/>
        </p:nvPicPr>
        <p:blipFill>
          <a:blip r:embed="rId3"/>
          <a:stretch>
            <a:fillRect/>
          </a:stretch>
        </p:blipFill>
        <p:spPr>
          <a:xfrm>
            <a:off x="5194607" y="1229346"/>
            <a:ext cx="6667619" cy="4973568"/>
          </a:xfrm>
          <a:prstGeom prst="rect">
            <a:avLst/>
          </a:prstGeom>
        </p:spPr>
      </p:pic>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727905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2942210" cy="1020232"/>
          </a:xfrm>
        </p:spPr>
        <p:txBody>
          <a:bodyPr>
            <a:normAutofit fontScale="90000"/>
          </a:bodyPr>
          <a:lstStyle/>
          <a:p>
            <a:r>
              <a:rPr lang="en-US" sz="3300" dirty="0">
                <a:solidFill>
                  <a:srgbClr val="EBEBEB"/>
                </a:solidFill>
              </a:rPr>
              <a:t>AUDIENCE</a:t>
            </a:r>
            <a:r>
              <a:rPr lang="en-US" sz="3300" dirty="0"/>
              <a:t> </a:t>
            </a:r>
            <a:br>
              <a:rPr lang="en-US" sz="3300" dirty="0"/>
            </a:br>
            <a:r>
              <a:rPr lang="en-US" sz="3300" dirty="0"/>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Geo Location </a:t>
            </a:r>
          </a:p>
          <a:p>
            <a:r>
              <a:rPr lang="en-US" dirty="0">
                <a:solidFill>
                  <a:srgbClr val="FFFFFF"/>
                </a:solidFill>
              </a:rPr>
              <a:t>Custom Time Frame</a:t>
            </a:r>
          </a:p>
          <a:p>
            <a:r>
              <a:rPr lang="en-US" dirty="0">
                <a:solidFill>
                  <a:srgbClr val="FFFFFF"/>
                </a:solidFill>
              </a:rPr>
              <a:t>Distribution over geo location.</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Picture 3" descr="A screenshot of a computer&#10;&#10;Description generated with very high confidence">
            <a:extLst>
              <a:ext uri="{FF2B5EF4-FFF2-40B4-BE49-F238E27FC236}">
                <a16:creationId xmlns:a16="http://schemas.microsoft.com/office/drawing/2014/main" id="{3AC2A85B-09A9-4719-810E-9936AB882976}"/>
              </a:ext>
            </a:extLst>
          </p:cNvPr>
          <p:cNvPicPr>
            <a:picLocks noChangeAspect="1"/>
          </p:cNvPicPr>
          <p:nvPr/>
        </p:nvPicPr>
        <p:blipFill>
          <a:blip r:embed="rId3"/>
          <a:stretch>
            <a:fillRect/>
          </a:stretch>
        </p:blipFill>
        <p:spPr>
          <a:xfrm>
            <a:off x="5232400" y="971447"/>
            <a:ext cx="5161721" cy="5412063"/>
          </a:xfrm>
          <a:prstGeom prst="rect">
            <a:avLst/>
          </a:prstGeom>
        </p:spPr>
      </p:pic>
    </p:spTree>
    <p:extLst>
      <p:ext uri="{BB962C8B-B14F-4D97-AF65-F5344CB8AC3E}">
        <p14:creationId xmlns:p14="http://schemas.microsoft.com/office/powerpoint/2010/main" val="8542702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Device Report</a:t>
            </a:r>
          </a:p>
          <a:p>
            <a:r>
              <a:rPr lang="en-US" dirty="0">
                <a:solidFill>
                  <a:srgbClr val="FFFFFF"/>
                </a:solidFill>
              </a:rPr>
              <a:t>Custom Time Frame</a:t>
            </a:r>
          </a:p>
          <a:p>
            <a:r>
              <a:rPr lang="en-US" dirty="0">
                <a:solidFill>
                  <a:srgbClr val="FFFFFF"/>
                </a:solidFill>
              </a:rPr>
              <a:t>Distribution of number of users vs Average session duration.</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screenshot of a map&#10;&#10;Description generated with very high confidence">
            <a:extLst>
              <a:ext uri="{FF2B5EF4-FFF2-40B4-BE49-F238E27FC236}">
                <a16:creationId xmlns:a16="http://schemas.microsoft.com/office/drawing/2014/main" id="{0A19B56F-5373-4344-A563-C183CF47B930}"/>
              </a:ext>
            </a:extLst>
          </p:cNvPr>
          <p:cNvPicPr>
            <a:picLocks noChangeAspect="1"/>
          </p:cNvPicPr>
          <p:nvPr/>
        </p:nvPicPr>
        <p:blipFill>
          <a:blip r:embed="rId3"/>
          <a:stretch>
            <a:fillRect/>
          </a:stretch>
        </p:blipFill>
        <p:spPr>
          <a:xfrm>
            <a:off x="5066748" y="975345"/>
            <a:ext cx="5250069" cy="4719570"/>
          </a:xfrm>
          <a:prstGeom prst="rect">
            <a:avLst/>
          </a:prstGeom>
        </p:spPr>
      </p:pic>
      <p:sp>
        <p:nvSpPr>
          <p:cNvPr id="11" name="Title 1">
            <a:extLst>
              <a:ext uri="{FF2B5EF4-FFF2-40B4-BE49-F238E27FC236}">
                <a16:creationId xmlns:a16="http://schemas.microsoft.com/office/drawing/2014/main" id="{116BD848-45C0-4941-AAB8-B2715B51B40C}"/>
              </a:ext>
            </a:extLst>
          </p:cNvPr>
          <p:cNvSpPr txBox="1">
            <a:spLocks/>
          </p:cNvSpPr>
          <p:nvPr/>
        </p:nvSpPr>
        <p:spPr bwMode="gray">
          <a:xfrm>
            <a:off x="1154955" y="973668"/>
            <a:ext cx="2942210" cy="1020232"/>
          </a:xfrm>
          <a:prstGeom prst="rect">
            <a:avLst/>
          </a:prstGeom>
        </p:spPr>
        <p:txBody>
          <a:bodyPr vert="horz" lIns="91440" tIns="45720" rIns="91440" bIns="45720" rtlCol="0" anchor="ctr">
            <a:normAutofit fontScale="90000"/>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300" dirty="0">
                <a:solidFill>
                  <a:srgbClr val="EBEBEB"/>
                </a:solidFill>
              </a:rPr>
              <a:t>AUDIENCE</a:t>
            </a:r>
            <a:r>
              <a:rPr lang="en-US" sz="3300" dirty="0"/>
              <a:t> </a:t>
            </a:r>
            <a:br>
              <a:rPr lang="en-US" sz="3300" dirty="0"/>
            </a:br>
            <a:r>
              <a:rPr lang="en-US" sz="3300" dirty="0"/>
              <a:t>REPORT</a:t>
            </a:r>
          </a:p>
        </p:txBody>
      </p:sp>
    </p:spTree>
    <p:extLst>
      <p:ext uri="{BB962C8B-B14F-4D97-AF65-F5344CB8AC3E}">
        <p14:creationId xmlns:p14="http://schemas.microsoft.com/office/powerpoint/2010/main" val="1937884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2942210" cy="1020232"/>
          </a:xfrm>
        </p:spPr>
        <p:txBody>
          <a:bodyPr>
            <a:normAutofit/>
          </a:bodyPr>
          <a:lstStyle/>
          <a:p>
            <a:pPr>
              <a:lnSpc>
                <a:spcPct val="90000"/>
              </a:lnSpc>
            </a:pPr>
            <a:r>
              <a:rPr lang="en-US" sz="3300" dirty="0">
                <a:solidFill>
                  <a:srgbClr val="EBEBEB"/>
                </a:solidFill>
              </a:rPr>
              <a:t>ACQUISITION 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Channel Report </a:t>
            </a:r>
          </a:p>
          <a:p>
            <a:r>
              <a:rPr lang="en-US" dirty="0">
                <a:solidFill>
                  <a:srgbClr val="FFFFFF"/>
                </a:solidFill>
              </a:rPr>
              <a:t>Custom Time Frame</a:t>
            </a:r>
          </a:p>
          <a:p>
            <a:r>
              <a:rPr lang="en-US" dirty="0">
                <a:solidFill>
                  <a:srgbClr val="FFFFFF"/>
                </a:solidFill>
              </a:rPr>
              <a:t>Distribution of user  over various channel of acquisition.</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close up of a map&#10;&#10;Description generated with very high confidence">
            <a:extLst>
              <a:ext uri="{FF2B5EF4-FFF2-40B4-BE49-F238E27FC236}">
                <a16:creationId xmlns:a16="http://schemas.microsoft.com/office/drawing/2014/main" id="{8A8A8D5D-09C1-47E2-9C14-E03FE44D3455}"/>
              </a:ext>
            </a:extLst>
          </p:cNvPr>
          <p:cNvPicPr>
            <a:picLocks noChangeAspect="1"/>
          </p:cNvPicPr>
          <p:nvPr/>
        </p:nvPicPr>
        <p:blipFill>
          <a:blip r:embed="rId3"/>
          <a:stretch>
            <a:fillRect/>
          </a:stretch>
        </p:blipFill>
        <p:spPr>
          <a:xfrm>
            <a:off x="5000487" y="969317"/>
            <a:ext cx="5261112" cy="5051888"/>
          </a:xfrm>
          <a:prstGeom prst="rect">
            <a:avLst/>
          </a:prstGeom>
        </p:spPr>
      </p:pic>
    </p:spTree>
    <p:extLst>
      <p:ext uri="{BB962C8B-B14F-4D97-AF65-F5344CB8AC3E}">
        <p14:creationId xmlns:p14="http://schemas.microsoft.com/office/powerpoint/2010/main" val="1319926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2942210" cy="1020232"/>
          </a:xfrm>
        </p:spPr>
        <p:txBody>
          <a:bodyPr>
            <a:normAutofit/>
          </a:bodyPr>
          <a:lstStyle/>
          <a:p>
            <a:pPr>
              <a:lnSpc>
                <a:spcPct val="90000"/>
              </a:lnSpc>
            </a:pPr>
            <a:r>
              <a:rPr lang="en-US" sz="3300" dirty="0">
                <a:solidFill>
                  <a:srgbClr val="EBEBEB"/>
                </a:solidFill>
              </a:rPr>
              <a:t>ACQUITISION </a:t>
            </a:r>
            <a:r>
              <a:rPr lang="en-US" sz="32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Customized traffic report</a:t>
            </a:r>
          </a:p>
          <a:p>
            <a:r>
              <a:rPr lang="en-US" dirty="0">
                <a:solidFill>
                  <a:srgbClr val="FFFFFF"/>
                </a:solidFill>
              </a:rPr>
              <a:t>Custom Time Frame</a:t>
            </a:r>
          </a:p>
          <a:p>
            <a:r>
              <a:rPr lang="en-US" dirty="0">
                <a:solidFill>
                  <a:srgbClr val="FFFFFF"/>
                </a:solidFill>
              </a:rPr>
              <a:t>Distribution of users who are specifically Organic traffic.</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close up of a map&#10;&#10;Description generated with very high confidence">
            <a:extLst>
              <a:ext uri="{FF2B5EF4-FFF2-40B4-BE49-F238E27FC236}">
                <a16:creationId xmlns:a16="http://schemas.microsoft.com/office/drawing/2014/main" id="{9B5A356B-4B73-4466-8C7B-F914B2D54913}"/>
              </a:ext>
            </a:extLst>
          </p:cNvPr>
          <p:cNvPicPr>
            <a:picLocks noChangeAspect="1"/>
          </p:cNvPicPr>
          <p:nvPr/>
        </p:nvPicPr>
        <p:blipFill>
          <a:blip r:embed="rId3"/>
          <a:stretch>
            <a:fillRect/>
          </a:stretch>
        </p:blipFill>
        <p:spPr>
          <a:xfrm>
            <a:off x="5066748" y="972613"/>
            <a:ext cx="5227982" cy="5332427"/>
          </a:xfrm>
          <a:prstGeom prst="rect">
            <a:avLst/>
          </a:prstGeom>
        </p:spPr>
      </p:pic>
    </p:spTree>
    <p:extLst>
      <p:ext uri="{BB962C8B-B14F-4D97-AF65-F5344CB8AC3E}">
        <p14:creationId xmlns:p14="http://schemas.microsoft.com/office/powerpoint/2010/main" val="2459755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Group 11">
            <a:extLst>
              <a:ext uri="{FF2B5EF4-FFF2-40B4-BE49-F238E27FC236}">
                <a16:creationId xmlns:a16="http://schemas.microsoft.com/office/drawing/2014/main" id="{6061F655-345C-4AD8-85BC-913D87523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8FBA05C-D740-40CE-9A7D-9E5A715A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a:extLst>
                <a:ext uri="{FF2B5EF4-FFF2-40B4-BE49-F238E27FC236}">
                  <a16:creationId xmlns:a16="http://schemas.microsoft.com/office/drawing/2014/main" id="{FDE8183D-5757-4D73-A338-62BDD88E4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9"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C6BC2B6F-6A25-45D5-8F37-4048F61D271D}"/>
              </a:ext>
            </a:extLst>
          </p:cNvPr>
          <p:cNvSpPr>
            <a:spLocks noGrp="1"/>
          </p:cNvSpPr>
          <p:nvPr>
            <p:ph type="title"/>
          </p:nvPr>
        </p:nvSpPr>
        <p:spPr>
          <a:xfrm>
            <a:off x="1154955" y="973668"/>
            <a:ext cx="2942210" cy="1020232"/>
          </a:xfrm>
        </p:spPr>
        <p:txBody>
          <a:bodyPr>
            <a:normAutofit/>
          </a:bodyPr>
          <a:lstStyle/>
          <a:p>
            <a:pPr>
              <a:lnSpc>
                <a:spcPct val="90000"/>
              </a:lnSpc>
            </a:pPr>
            <a:r>
              <a:rPr lang="en-US" sz="3300" dirty="0">
                <a:solidFill>
                  <a:srgbClr val="EBEBEB"/>
                </a:solidFill>
              </a:rPr>
              <a:t>ACQUITISION </a:t>
            </a:r>
            <a:r>
              <a:rPr lang="en-US" sz="3200" dirty="0">
                <a:solidFill>
                  <a:srgbClr val="EBEBEB"/>
                </a:solidFill>
              </a:rPr>
              <a:t>REPORT</a:t>
            </a:r>
          </a:p>
        </p:txBody>
      </p:sp>
      <p:sp>
        <p:nvSpPr>
          <p:cNvPr id="10" name="Content Placeholder 8">
            <a:extLst>
              <a:ext uri="{FF2B5EF4-FFF2-40B4-BE49-F238E27FC236}">
                <a16:creationId xmlns:a16="http://schemas.microsoft.com/office/drawing/2014/main" id="{43611990-8792-47C4-BE79-B4422B012AD5}"/>
              </a:ext>
            </a:extLst>
          </p:cNvPr>
          <p:cNvSpPr>
            <a:spLocks noGrp="1"/>
          </p:cNvSpPr>
          <p:nvPr>
            <p:ph idx="1"/>
          </p:nvPr>
        </p:nvSpPr>
        <p:spPr>
          <a:xfrm>
            <a:off x="1154955" y="2120900"/>
            <a:ext cx="3133726" cy="3898900"/>
          </a:xfrm>
        </p:spPr>
        <p:txBody>
          <a:bodyPr vert="horz" lIns="91440" tIns="45720" rIns="91440" bIns="45720" rtlCol="0" anchor="t">
            <a:normAutofit/>
          </a:bodyPr>
          <a:lstStyle/>
          <a:p>
            <a:r>
              <a:rPr lang="en-US" dirty="0">
                <a:solidFill>
                  <a:srgbClr val="FFFFFF"/>
                </a:solidFill>
              </a:rPr>
              <a:t>Referral traffic report</a:t>
            </a:r>
          </a:p>
          <a:p>
            <a:r>
              <a:rPr lang="en-US" dirty="0">
                <a:solidFill>
                  <a:srgbClr val="FFFFFF"/>
                </a:solidFill>
              </a:rPr>
              <a:t>Custom Time Frame</a:t>
            </a:r>
          </a:p>
          <a:p>
            <a:r>
              <a:rPr lang="en-US" dirty="0">
                <a:solidFill>
                  <a:srgbClr val="FFFFFF"/>
                </a:solidFill>
              </a:rPr>
              <a:t>Users acquisition through various sources.</a:t>
            </a:r>
          </a:p>
        </p:txBody>
      </p:sp>
      <p:sp>
        <p:nvSpPr>
          <p:cNvPr id="20" name="Rectangle 20">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Picture 4" descr="A close up of a map&#10;&#10;Description generated with very high confidence">
            <a:extLst>
              <a:ext uri="{FF2B5EF4-FFF2-40B4-BE49-F238E27FC236}">
                <a16:creationId xmlns:a16="http://schemas.microsoft.com/office/drawing/2014/main" id="{0CB4204C-885B-44A1-848C-846088C7B497}"/>
              </a:ext>
            </a:extLst>
          </p:cNvPr>
          <p:cNvPicPr>
            <a:picLocks noChangeAspect="1"/>
          </p:cNvPicPr>
          <p:nvPr/>
        </p:nvPicPr>
        <p:blipFill>
          <a:blip r:embed="rId3"/>
          <a:stretch>
            <a:fillRect/>
          </a:stretch>
        </p:blipFill>
        <p:spPr>
          <a:xfrm>
            <a:off x="5066748" y="970881"/>
            <a:ext cx="5117547" cy="5048760"/>
          </a:xfrm>
          <a:prstGeom prst="rect">
            <a:avLst/>
          </a:prstGeom>
        </p:spPr>
      </p:pic>
    </p:spTree>
    <p:extLst>
      <p:ext uri="{BB962C8B-B14F-4D97-AF65-F5344CB8AC3E}">
        <p14:creationId xmlns:p14="http://schemas.microsoft.com/office/powerpoint/2010/main" val="36156468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0</TotalTime>
  <Words>0</Words>
  <Application>Microsoft Office PowerPoint</Application>
  <PresentationFormat>Widescreen</PresentationFormat>
  <Paragraphs>0</Paragraphs>
  <Slides>25</Slides>
  <Notes>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Ion Boardroom</vt:lpstr>
      <vt:lpstr>Web Analytics</vt:lpstr>
      <vt:lpstr>Analytics done on a Website</vt:lpstr>
      <vt:lpstr>Basic Reporting </vt:lpstr>
      <vt:lpstr>AUDIENCE REPORT</vt:lpstr>
      <vt:lpstr>AUDIENCE  REPORT</vt:lpstr>
      <vt:lpstr>PowerPoint Presentation</vt:lpstr>
      <vt:lpstr>ACQUISITION REPORT</vt:lpstr>
      <vt:lpstr>ACQUITISION REPORT</vt:lpstr>
      <vt:lpstr>ACQUITISION REPORT</vt:lpstr>
      <vt:lpstr>BEHAVIOR  REPORT</vt:lpstr>
      <vt:lpstr>BEHAVIOR  REPORT</vt:lpstr>
      <vt:lpstr>Campaign &amp; Conversion Tracking </vt:lpstr>
      <vt:lpstr>CAMPAIGN  REPORT</vt:lpstr>
      <vt:lpstr>CONVERSION  REPORT</vt:lpstr>
      <vt:lpstr>CONVERSION  REPORT</vt:lpstr>
      <vt:lpstr>CONVERSION  REPORT</vt:lpstr>
      <vt:lpstr>CAMPAIGN  REPORT</vt:lpstr>
      <vt:lpstr>CAMPAIGN  REPORT</vt:lpstr>
      <vt:lpstr>Data Collection &amp; Configuration</vt:lpstr>
      <vt:lpstr>CUSTOM  REPORT</vt:lpstr>
      <vt:lpstr>CUSTOM  REPORT</vt:lpstr>
      <vt:lpstr>Analysis Tools &amp; Techniques</vt:lpstr>
      <vt:lpstr>CAMPAIGN  REPORT</vt:lpstr>
      <vt:lpstr>CAMPAIGN  REPORT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 </cp:lastModifiedBy>
  <cp:revision>800</cp:revision>
  <dcterms:created xsi:type="dcterms:W3CDTF">2014-09-12T02:10:31Z</dcterms:created>
  <dcterms:modified xsi:type="dcterms:W3CDTF">2018-11-29T17:49:48Z</dcterms:modified>
</cp:coreProperties>
</file>

<file path=docProps/thumbnail.jpeg>
</file>